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Nunito"/>
      <p:regular r:id="rId22"/>
      <p:bold r:id="rId23"/>
      <p:italic r:id="rId24"/>
      <p:boldItalic r:id="rId25"/>
    </p:embeddedFont>
    <p:embeddedFont>
      <p:font typeface="EB Garamond"/>
      <p:regular r:id="rId26"/>
      <p:bold r:id="rId27"/>
      <p:italic r:id="rId28"/>
      <p:boldItalic r:id="rId29"/>
    </p:embeddedFont>
    <p:embeddedFont>
      <p:font typeface="Nunito Medium"/>
      <p:regular r:id="rId30"/>
      <p:bold r:id="rId31"/>
      <p:italic r:id="rId32"/>
      <p:boldItalic r:id="rId33"/>
    </p:embeddedFont>
    <p:embeddedFont>
      <p:font typeface="Arial Black"/>
      <p:regular r:id="rId34"/>
    </p:embeddedFont>
    <p:embeddedFont>
      <p:font typeface="Federo"/>
      <p:regular r:id="rId35"/>
    </p:embeddedFont>
    <p:embeddedFont>
      <p:font typeface="Century Gothic"/>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0" roundtripDataSignature="AMtx7miHfNpy1CND54PqRT+3nKsZQmhQh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5.xml"/><Relationship Id="rId22" Type="http://schemas.openxmlformats.org/officeDocument/2006/relationships/font" Target="fonts/Nunito-regular.fntdata"/><Relationship Id="rId21" Type="http://schemas.openxmlformats.org/officeDocument/2006/relationships/slide" Target="slides/slide16.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BGaramond-regular.fntdata"/><Relationship Id="rId25" Type="http://schemas.openxmlformats.org/officeDocument/2006/relationships/font" Target="fonts/Nunito-boldItalic.fntdata"/><Relationship Id="rId28" Type="http://schemas.openxmlformats.org/officeDocument/2006/relationships/font" Target="fonts/EBGaramond-italic.fntdata"/><Relationship Id="rId27" Type="http://schemas.openxmlformats.org/officeDocument/2006/relationships/font" Target="fonts/EBGaramon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BGaramond-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Medium-bold.fntdata"/><Relationship Id="rId30" Type="http://schemas.openxmlformats.org/officeDocument/2006/relationships/font" Target="fonts/NunitoMedium-regular.fntdata"/><Relationship Id="rId11" Type="http://schemas.openxmlformats.org/officeDocument/2006/relationships/slide" Target="slides/slide6.xml"/><Relationship Id="rId33" Type="http://schemas.openxmlformats.org/officeDocument/2006/relationships/font" Target="fonts/NunitoMedium-boldItalic.fntdata"/><Relationship Id="rId10" Type="http://schemas.openxmlformats.org/officeDocument/2006/relationships/slide" Target="slides/slide5.xml"/><Relationship Id="rId32" Type="http://schemas.openxmlformats.org/officeDocument/2006/relationships/font" Target="fonts/NunitoMedium-italic.fntdata"/><Relationship Id="rId13" Type="http://schemas.openxmlformats.org/officeDocument/2006/relationships/slide" Target="slides/slide8.xml"/><Relationship Id="rId35" Type="http://schemas.openxmlformats.org/officeDocument/2006/relationships/font" Target="fonts/Federo-regular.fntdata"/><Relationship Id="rId12" Type="http://schemas.openxmlformats.org/officeDocument/2006/relationships/slide" Target="slides/slide7.xml"/><Relationship Id="rId34" Type="http://schemas.openxmlformats.org/officeDocument/2006/relationships/font" Target="fonts/ArialBlack-regular.fntdata"/><Relationship Id="rId15" Type="http://schemas.openxmlformats.org/officeDocument/2006/relationships/slide" Target="slides/slide10.xml"/><Relationship Id="rId37" Type="http://schemas.openxmlformats.org/officeDocument/2006/relationships/font" Target="fonts/CenturyGothic-bold.fntdata"/><Relationship Id="rId14" Type="http://schemas.openxmlformats.org/officeDocument/2006/relationships/slide" Target="slides/slide9.xml"/><Relationship Id="rId36" Type="http://schemas.openxmlformats.org/officeDocument/2006/relationships/font" Target="fonts/CenturyGothic-regular.fntdata"/><Relationship Id="rId17" Type="http://schemas.openxmlformats.org/officeDocument/2006/relationships/slide" Target="slides/slide12.xml"/><Relationship Id="rId39" Type="http://schemas.openxmlformats.org/officeDocument/2006/relationships/font" Target="fonts/CenturyGothic-boldItalic.fntdata"/><Relationship Id="rId16" Type="http://schemas.openxmlformats.org/officeDocument/2006/relationships/slide" Target="slides/slide11.xml"/><Relationship Id="rId38" Type="http://schemas.openxmlformats.org/officeDocument/2006/relationships/font" Target="fonts/CenturyGothic-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fe7749e29b_0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2fe7749e29b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fe7749e29b_0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fe7749e29b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fe7749e29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2fe7749e29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fe7749e29b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fe7749e29b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fe7749e29b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2fe7749e29b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fe7749e29b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2fe7749e29b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e75ec3e4ee_1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2e75ec3e4ee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fd5cacb4c7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2fd5cacb4c7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d5cacb4c7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2fd5cacb4c7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fd5cacb4c7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fd5cacb4c7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fd5cacb4c7_0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2fd5cacb4c7_0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2" name="Shape 22"/>
        <p:cNvGrpSpPr/>
        <p:nvPr/>
      </p:nvGrpSpPr>
      <p:grpSpPr>
        <a:xfrm>
          <a:off x="0" y="0"/>
          <a:ext cx="0" cy="0"/>
          <a:chOff x="0" y="0"/>
          <a:chExt cx="0" cy="0"/>
        </a:xfrm>
      </p:grpSpPr>
      <p:grpSp>
        <p:nvGrpSpPr>
          <p:cNvPr id="23" name="Google Shape;23;p16"/>
          <p:cNvGrpSpPr/>
          <p:nvPr/>
        </p:nvGrpSpPr>
        <p:grpSpPr>
          <a:xfrm>
            <a:off x="0" y="-6350"/>
            <a:ext cx="9144000" cy="5149850"/>
            <a:chOff x="0" y="-8467"/>
            <a:chExt cx="12192000" cy="6866467"/>
          </a:xfrm>
        </p:grpSpPr>
        <p:cxnSp>
          <p:nvCxnSpPr>
            <p:cNvPr id="24" name="Google Shape;24;p16"/>
            <p:cNvCxnSpPr/>
            <p:nvPr/>
          </p:nvCxnSpPr>
          <p:spPr>
            <a:xfrm>
              <a:off x="9371012" y="0"/>
              <a:ext cx="1219200" cy="6858000"/>
            </a:xfrm>
            <a:prstGeom prst="straightConnector1">
              <a:avLst/>
            </a:prstGeom>
            <a:noFill/>
            <a:ln cap="flat" cmpd="sng" w="9525">
              <a:solidFill>
                <a:schemeClr val="dk1"/>
              </a:solidFill>
              <a:prstDash val="solid"/>
              <a:round/>
              <a:headEnd len="sm" w="sm" type="none"/>
              <a:tailEnd len="sm" w="sm" type="none"/>
            </a:ln>
          </p:spPr>
        </p:cxnSp>
        <p:cxnSp>
          <p:nvCxnSpPr>
            <p:cNvPr id="25" name="Google Shape;25;p16"/>
            <p:cNvCxnSpPr/>
            <p:nvPr/>
          </p:nvCxnSpPr>
          <p:spPr>
            <a:xfrm flipH="1">
              <a:off x="7425267" y="3681413"/>
              <a:ext cx="4763558" cy="3176587"/>
            </a:xfrm>
            <a:prstGeom prst="straightConnector1">
              <a:avLst/>
            </a:prstGeom>
            <a:noFill/>
            <a:ln cap="flat" cmpd="sng" w="9525">
              <a:solidFill>
                <a:schemeClr val="dk1"/>
              </a:solidFill>
              <a:prstDash val="solid"/>
              <a:round/>
              <a:headEnd len="sm" w="sm" type="none"/>
              <a:tailEnd len="sm" w="sm" type="none"/>
            </a:ln>
          </p:spPr>
        </p:cxnSp>
        <p:sp>
          <p:nvSpPr>
            <p:cNvPr id="26" name="Google Shape;26;p16"/>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8627"/>
              </a:schemeClr>
            </a:solidFill>
            <a:ln>
              <a:noFill/>
            </a:ln>
          </p:spPr>
        </p:sp>
        <p:sp>
          <p:nvSpPr>
            <p:cNvPr id="27" name="Google Shape;27;p16"/>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16"/>
            <p:cNvSpPr/>
            <p:nvPr/>
          </p:nvSpPr>
          <p:spPr>
            <a:xfrm>
              <a:off x="8932333" y="3048000"/>
              <a:ext cx="3259667" cy="3810000"/>
            </a:xfrm>
            <a:prstGeom prst="triangle">
              <a:avLst>
                <a:gd fmla="val 100000" name="adj"/>
              </a:avLst>
            </a:prstGeom>
            <a:solidFill>
              <a:schemeClr val="accent2">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6"/>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858585">
                <a:alpha val="68627"/>
              </a:srgbClr>
            </a:solidFill>
            <a:ln>
              <a:noFill/>
            </a:ln>
          </p:spPr>
        </p:sp>
        <p:sp>
          <p:nvSpPr>
            <p:cNvPr id="30" name="Google Shape;30;p16"/>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EAEAEA">
                <a:alpha val="68627"/>
              </a:srgbClr>
            </a:solidFill>
            <a:ln>
              <a:noFill/>
            </a:ln>
          </p:spPr>
        </p:sp>
        <p:sp>
          <p:nvSpPr>
            <p:cNvPr id="31" name="Google Shape;31;p16"/>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3529"/>
              </a:schemeClr>
            </a:solidFill>
            <a:ln>
              <a:noFill/>
            </a:ln>
          </p:spPr>
        </p:sp>
        <p:sp>
          <p:nvSpPr>
            <p:cNvPr id="32" name="Google Shape;32;p16"/>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6"/>
            <p:cNvSpPr/>
            <p:nvPr/>
          </p:nvSpPr>
          <p:spPr>
            <a:xfrm rot="10800000">
              <a:off x="0" y="0"/>
              <a:ext cx="842596" cy="5666154"/>
            </a:xfrm>
            <a:prstGeom prst="triangle">
              <a:avLst>
                <a:gd fmla="val 100000" name="adj"/>
              </a:avLst>
            </a:prstGeom>
            <a:solidFill>
              <a:schemeClr val="accent1">
                <a:alpha val="8352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16"/>
          <p:cNvSpPr txBox="1"/>
          <p:nvPr>
            <p:ph type="ctrTitle"/>
          </p:nvPr>
        </p:nvSpPr>
        <p:spPr>
          <a:xfrm>
            <a:off x="1130300" y="1803400"/>
            <a:ext cx="5825202" cy="1234727"/>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Clr>
                <a:schemeClr val="accent1"/>
              </a:buClr>
              <a:buSzPts val="4050"/>
              <a:buFont typeface="Trebuchet MS"/>
              <a:buNone/>
              <a:defRPr sz="405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subTitle"/>
          </p:nvPr>
        </p:nvSpPr>
        <p:spPr>
          <a:xfrm>
            <a:off x="1130300" y="3038125"/>
            <a:ext cx="5825202" cy="822674"/>
          </a:xfrm>
          <a:prstGeom prst="rect">
            <a:avLst/>
          </a:prstGeom>
          <a:noFill/>
          <a:ln>
            <a:noFill/>
          </a:ln>
        </p:spPr>
        <p:txBody>
          <a:bodyPr anchorCtr="0" anchor="t" bIns="45700" lIns="91425" spcFirstLastPara="1" rIns="91425" wrap="square" tIns="45700">
            <a:normAutofit/>
          </a:bodyPr>
          <a:lstStyle>
            <a:lvl1pPr lvl="0" algn="r">
              <a:lnSpc>
                <a:spcPct val="100000"/>
              </a:lnSpc>
              <a:spcBef>
                <a:spcPts val="750"/>
              </a:spcBef>
              <a:spcAft>
                <a:spcPts val="0"/>
              </a:spcAft>
              <a:buSzPts val="1080"/>
              <a:buNone/>
              <a:defRPr>
                <a:solidFill>
                  <a:srgbClr val="FEFEFE"/>
                </a:solidFill>
              </a:defRPr>
            </a:lvl1pPr>
            <a:lvl2pPr lvl="1" algn="ctr">
              <a:lnSpc>
                <a:spcPct val="100000"/>
              </a:lnSpc>
              <a:spcBef>
                <a:spcPts val="750"/>
              </a:spcBef>
              <a:spcAft>
                <a:spcPts val="0"/>
              </a:spcAft>
              <a:buSzPts val="960"/>
              <a:buNone/>
              <a:defRPr>
                <a:solidFill>
                  <a:schemeClr val="lt1"/>
                </a:solidFill>
              </a:defRPr>
            </a:lvl2pPr>
            <a:lvl3pPr lvl="2" algn="ctr">
              <a:lnSpc>
                <a:spcPct val="100000"/>
              </a:lnSpc>
              <a:spcBef>
                <a:spcPts val="750"/>
              </a:spcBef>
              <a:spcAft>
                <a:spcPts val="0"/>
              </a:spcAft>
              <a:buSzPts val="840"/>
              <a:buNone/>
              <a:defRPr>
                <a:solidFill>
                  <a:schemeClr val="lt1"/>
                </a:solidFill>
              </a:defRPr>
            </a:lvl3pPr>
            <a:lvl4pPr lvl="3" algn="ctr">
              <a:lnSpc>
                <a:spcPct val="100000"/>
              </a:lnSpc>
              <a:spcBef>
                <a:spcPts val="750"/>
              </a:spcBef>
              <a:spcAft>
                <a:spcPts val="0"/>
              </a:spcAft>
              <a:buSzPts val="720"/>
              <a:buNone/>
              <a:defRPr>
                <a:solidFill>
                  <a:schemeClr val="lt1"/>
                </a:solidFill>
              </a:defRPr>
            </a:lvl4pPr>
            <a:lvl5pPr lvl="4" algn="ctr">
              <a:lnSpc>
                <a:spcPct val="100000"/>
              </a:lnSpc>
              <a:spcBef>
                <a:spcPts val="750"/>
              </a:spcBef>
              <a:spcAft>
                <a:spcPts val="0"/>
              </a:spcAft>
              <a:buSzPts val="720"/>
              <a:buNone/>
              <a:defRPr>
                <a:solidFill>
                  <a:schemeClr val="lt1"/>
                </a:solidFill>
              </a:defRPr>
            </a:lvl5pPr>
            <a:lvl6pPr lvl="5" algn="ctr">
              <a:lnSpc>
                <a:spcPct val="100000"/>
              </a:lnSpc>
              <a:spcBef>
                <a:spcPts val="750"/>
              </a:spcBef>
              <a:spcAft>
                <a:spcPts val="0"/>
              </a:spcAft>
              <a:buSzPts val="720"/>
              <a:buNone/>
              <a:defRPr>
                <a:solidFill>
                  <a:schemeClr val="lt1"/>
                </a:solidFill>
              </a:defRPr>
            </a:lvl6pPr>
            <a:lvl7pPr lvl="6" algn="ctr">
              <a:lnSpc>
                <a:spcPct val="100000"/>
              </a:lnSpc>
              <a:spcBef>
                <a:spcPts val="750"/>
              </a:spcBef>
              <a:spcAft>
                <a:spcPts val="0"/>
              </a:spcAft>
              <a:buSzPts val="720"/>
              <a:buNone/>
              <a:defRPr>
                <a:solidFill>
                  <a:schemeClr val="lt1"/>
                </a:solidFill>
              </a:defRPr>
            </a:lvl7pPr>
            <a:lvl8pPr lvl="7" algn="ctr">
              <a:lnSpc>
                <a:spcPct val="100000"/>
              </a:lnSpc>
              <a:spcBef>
                <a:spcPts val="750"/>
              </a:spcBef>
              <a:spcAft>
                <a:spcPts val="0"/>
              </a:spcAft>
              <a:buSzPts val="720"/>
              <a:buNone/>
              <a:defRPr>
                <a:solidFill>
                  <a:schemeClr val="lt1"/>
                </a:solidFill>
              </a:defRPr>
            </a:lvl8pPr>
            <a:lvl9pPr lvl="8" algn="ctr">
              <a:lnSpc>
                <a:spcPct val="100000"/>
              </a:lnSpc>
              <a:spcBef>
                <a:spcPts val="750"/>
              </a:spcBef>
              <a:spcAft>
                <a:spcPts val="0"/>
              </a:spcAft>
              <a:buSzPts val="720"/>
              <a:buNone/>
              <a:defRPr>
                <a:solidFill>
                  <a:schemeClr val="lt1"/>
                </a:solidFill>
              </a:defRPr>
            </a:lvl9pPr>
          </a:lstStyle>
          <a:p/>
        </p:txBody>
      </p:sp>
      <p:sp>
        <p:nvSpPr>
          <p:cNvPr id="36" name="Google Shape;36;p1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86" name="Shape 86"/>
        <p:cNvGrpSpPr/>
        <p:nvPr/>
      </p:nvGrpSpPr>
      <p:grpSpPr>
        <a:xfrm>
          <a:off x="0" y="0"/>
          <a:ext cx="0" cy="0"/>
          <a:chOff x="0" y="0"/>
          <a:chExt cx="0" cy="0"/>
        </a:xfrm>
      </p:grpSpPr>
      <p:sp>
        <p:nvSpPr>
          <p:cNvPr id="87" name="Google Shape;87;p25"/>
          <p:cNvSpPr txBox="1"/>
          <p:nvPr>
            <p:ph type="title"/>
          </p:nvPr>
        </p:nvSpPr>
        <p:spPr>
          <a:xfrm>
            <a:off x="508001" y="3600450"/>
            <a:ext cx="6447500" cy="425054"/>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1800"/>
              <a:buFont typeface="Trebuchet MS"/>
              <a:buNone/>
              <a:defRPr b="0"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5"/>
          <p:cNvSpPr/>
          <p:nvPr>
            <p:ph idx="2" type="pic"/>
          </p:nvPr>
        </p:nvSpPr>
        <p:spPr>
          <a:xfrm>
            <a:off x="508001" y="457200"/>
            <a:ext cx="6447501" cy="2884289"/>
          </a:xfrm>
          <a:prstGeom prst="rect">
            <a:avLst/>
          </a:prstGeom>
          <a:noFill/>
          <a:ln>
            <a:noFill/>
          </a:ln>
        </p:spPr>
      </p:sp>
      <p:sp>
        <p:nvSpPr>
          <p:cNvPr id="89" name="Google Shape;89;p25"/>
          <p:cNvSpPr txBox="1"/>
          <p:nvPr>
            <p:ph idx="1" type="body"/>
          </p:nvPr>
        </p:nvSpPr>
        <p:spPr>
          <a:xfrm>
            <a:off x="508001" y="4025504"/>
            <a:ext cx="6447500" cy="50551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720"/>
              <a:buNone/>
              <a:defRPr sz="900"/>
            </a:lvl1pPr>
            <a:lvl2pPr indent="-228600" lvl="1" marL="914400" algn="l">
              <a:lnSpc>
                <a:spcPct val="100000"/>
              </a:lnSpc>
              <a:spcBef>
                <a:spcPts val="750"/>
              </a:spcBef>
              <a:spcAft>
                <a:spcPts val="0"/>
              </a:spcAft>
              <a:buSzPts val="720"/>
              <a:buNone/>
              <a:defRPr sz="900"/>
            </a:lvl2pPr>
            <a:lvl3pPr indent="-228600" lvl="2" marL="1371600" algn="l">
              <a:lnSpc>
                <a:spcPct val="100000"/>
              </a:lnSpc>
              <a:spcBef>
                <a:spcPts val="750"/>
              </a:spcBef>
              <a:spcAft>
                <a:spcPts val="0"/>
              </a:spcAft>
              <a:buSzPts val="600"/>
              <a:buNone/>
              <a:defRPr sz="750"/>
            </a:lvl3pPr>
            <a:lvl4pPr indent="-228600" lvl="3" marL="1828800" algn="l">
              <a:lnSpc>
                <a:spcPct val="100000"/>
              </a:lnSpc>
              <a:spcBef>
                <a:spcPts val="750"/>
              </a:spcBef>
              <a:spcAft>
                <a:spcPts val="0"/>
              </a:spcAft>
              <a:buSzPts val="540"/>
              <a:buNone/>
              <a:defRPr sz="675"/>
            </a:lvl4pPr>
            <a:lvl5pPr indent="-228600" lvl="4" marL="2286000" algn="l">
              <a:lnSpc>
                <a:spcPct val="100000"/>
              </a:lnSpc>
              <a:spcBef>
                <a:spcPts val="750"/>
              </a:spcBef>
              <a:spcAft>
                <a:spcPts val="0"/>
              </a:spcAft>
              <a:buSzPts val="540"/>
              <a:buNone/>
              <a:defRPr sz="675"/>
            </a:lvl5pPr>
            <a:lvl6pPr indent="-228600" lvl="5" marL="2743200" algn="l">
              <a:lnSpc>
                <a:spcPct val="100000"/>
              </a:lnSpc>
              <a:spcBef>
                <a:spcPts val="750"/>
              </a:spcBef>
              <a:spcAft>
                <a:spcPts val="0"/>
              </a:spcAft>
              <a:buSzPts val="540"/>
              <a:buNone/>
              <a:defRPr sz="675"/>
            </a:lvl6pPr>
            <a:lvl7pPr indent="-228600" lvl="6" marL="3200400" algn="l">
              <a:lnSpc>
                <a:spcPct val="100000"/>
              </a:lnSpc>
              <a:spcBef>
                <a:spcPts val="750"/>
              </a:spcBef>
              <a:spcAft>
                <a:spcPts val="0"/>
              </a:spcAft>
              <a:buSzPts val="540"/>
              <a:buNone/>
              <a:defRPr sz="675"/>
            </a:lvl7pPr>
            <a:lvl8pPr indent="-228600" lvl="7" marL="3657600" algn="l">
              <a:lnSpc>
                <a:spcPct val="100000"/>
              </a:lnSpc>
              <a:spcBef>
                <a:spcPts val="750"/>
              </a:spcBef>
              <a:spcAft>
                <a:spcPts val="0"/>
              </a:spcAft>
              <a:buSzPts val="540"/>
              <a:buNone/>
              <a:defRPr sz="675"/>
            </a:lvl8pPr>
            <a:lvl9pPr indent="-228600" lvl="8" marL="4114800" algn="l">
              <a:lnSpc>
                <a:spcPct val="100000"/>
              </a:lnSpc>
              <a:spcBef>
                <a:spcPts val="750"/>
              </a:spcBef>
              <a:spcAft>
                <a:spcPts val="0"/>
              </a:spcAft>
              <a:buSzPts val="540"/>
              <a:buNone/>
              <a:defRPr sz="675"/>
            </a:lvl9pPr>
          </a:lstStyle>
          <a:p/>
        </p:txBody>
      </p:sp>
      <p:sp>
        <p:nvSpPr>
          <p:cNvPr id="90" name="Google Shape;90;p2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 name="Google Shape;91;p2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93" name="Shape 93"/>
        <p:cNvGrpSpPr/>
        <p:nvPr/>
      </p:nvGrpSpPr>
      <p:grpSpPr>
        <a:xfrm>
          <a:off x="0" y="0"/>
          <a:ext cx="0" cy="0"/>
          <a:chOff x="0" y="0"/>
          <a:chExt cx="0" cy="0"/>
        </a:xfrm>
      </p:grpSpPr>
      <p:sp>
        <p:nvSpPr>
          <p:cNvPr id="94" name="Google Shape;94;p26"/>
          <p:cNvSpPr txBox="1"/>
          <p:nvPr>
            <p:ph type="title"/>
          </p:nvPr>
        </p:nvSpPr>
        <p:spPr>
          <a:xfrm>
            <a:off x="508001" y="457200"/>
            <a:ext cx="6447501" cy="25527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6"/>
          <p:cNvSpPr txBox="1"/>
          <p:nvPr>
            <p:ph idx="1"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96" name="Google Shape;96;p26"/>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26"/>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6"/>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99" name="Shape 99"/>
        <p:cNvGrpSpPr/>
        <p:nvPr/>
      </p:nvGrpSpPr>
      <p:grpSpPr>
        <a:xfrm>
          <a:off x="0" y="0"/>
          <a:ext cx="0" cy="0"/>
          <a:chOff x="0" y="0"/>
          <a:chExt cx="0" cy="0"/>
        </a:xfrm>
      </p:grpSpPr>
      <p:sp>
        <p:nvSpPr>
          <p:cNvPr id="100" name="Google Shape;100;p27"/>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7"/>
          <p:cNvSpPr txBox="1"/>
          <p:nvPr>
            <p:ph idx="1" type="body"/>
          </p:nvPr>
        </p:nvSpPr>
        <p:spPr>
          <a:xfrm>
            <a:off x="1024604" y="2724150"/>
            <a:ext cx="5418393" cy="28575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750"/>
              </a:spcBef>
              <a:spcAft>
                <a:spcPts val="0"/>
              </a:spcAft>
              <a:buSzPts val="960"/>
              <a:buFont typeface="Trebuchet MS"/>
              <a:buNone/>
              <a:defRPr sz="1200">
                <a:solidFill>
                  <a:srgbClr val="FEFEFE"/>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02" name="Google Shape;102;p27"/>
          <p:cNvSpPr txBox="1"/>
          <p:nvPr>
            <p:ph idx="2" type="body"/>
          </p:nvPr>
        </p:nvSpPr>
        <p:spPr>
          <a:xfrm>
            <a:off x="508001" y="3352800"/>
            <a:ext cx="6447501" cy="117822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03" name="Google Shape;103;p27"/>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7"/>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7"/>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
        <p:nvSpPr>
          <p:cNvPr id="106" name="Google Shape;106;p27"/>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7" name="Google Shape;107;p27"/>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050" u="none" cap="none" strike="noStrike">
              <a:solidFill>
                <a:srgbClr val="EAEAEA"/>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108" name="Shape 108"/>
        <p:cNvGrpSpPr/>
        <p:nvPr/>
      </p:nvGrpSpPr>
      <p:grpSpPr>
        <a:xfrm>
          <a:off x="0" y="0"/>
          <a:ext cx="0" cy="0"/>
          <a:chOff x="0" y="0"/>
          <a:chExt cx="0" cy="0"/>
        </a:xfrm>
      </p:grpSpPr>
      <p:sp>
        <p:nvSpPr>
          <p:cNvPr id="109" name="Google Shape;109;p28"/>
          <p:cNvSpPr txBox="1"/>
          <p:nvPr>
            <p:ph type="title"/>
          </p:nvPr>
        </p:nvSpPr>
        <p:spPr>
          <a:xfrm>
            <a:off x="508001" y="1448991"/>
            <a:ext cx="6447501" cy="194659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8"/>
          <p:cNvSpPr txBox="1"/>
          <p:nvPr>
            <p:ph idx="1"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11" name="Google Shape;111;p28"/>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8"/>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8"/>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r la tarjeta de nombre">
  <p:cSld name="Citar la tarjeta de nombre">
    <p:spTree>
      <p:nvGrpSpPr>
        <p:cNvPr id="114" name="Shape 114"/>
        <p:cNvGrpSpPr/>
        <p:nvPr/>
      </p:nvGrpSpPr>
      <p:grpSpPr>
        <a:xfrm>
          <a:off x="0" y="0"/>
          <a:ext cx="0" cy="0"/>
          <a:chOff x="0" y="0"/>
          <a:chExt cx="0" cy="0"/>
        </a:xfrm>
      </p:grpSpPr>
      <p:sp>
        <p:nvSpPr>
          <p:cNvPr id="115" name="Google Shape;115;p29"/>
          <p:cNvSpPr txBox="1"/>
          <p:nvPr>
            <p:ph type="title"/>
          </p:nvPr>
        </p:nvSpPr>
        <p:spPr>
          <a:xfrm>
            <a:off x="698500" y="457200"/>
            <a:ext cx="6070601"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29"/>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Font typeface="Trebuchet MS"/>
              <a:buNone/>
              <a:defRPr sz="1800">
                <a:solidFill>
                  <a:srgbClr val="FEFEFE"/>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17" name="Google Shape;117;p29"/>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18" name="Google Shape;118;p29"/>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9"/>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29"/>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
        <p:nvSpPr>
          <p:cNvPr id="121" name="Google Shape;121;p29"/>
          <p:cNvSpPr txBox="1"/>
          <p:nvPr/>
        </p:nvSpPr>
        <p:spPr>
          <a:xfrm>
            <a:off x="406403" y="592784"/>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22" name="Google Shape;122;p29"/>
          <p:cNvSpPr txBox="1"/>
          <p:nvPr/>
        </p:nvSpPr>
        <p:spPr>
          <a:xfrm>
            <a:off x="6669758" y="2164917"/>
            <a:ext cx="457200" cy="438582"/>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s" sz="6000" u="none" cap="none" strike="noStrike">
                <a:solidFill>
                  <a:srgbClr val="EAEAEA"/>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dadero o falso">
  <p:cSld name="Verdadero o falso">
    <p:spTree>
      <p:nvGrpSpPr>
        <p:cNvPr id="123" name="Shape 123"/>
        <p:cNvGrpSpPr/>
        <p:nvPr/>
      </p:nvGrpSpPr>
      <p:grpSpPr>
        <a:xfrm>
          <a:off x="0" y="0"/>
          <a:ext cx="0" cy="0"/>
          <a:chOff x="0" y="0"/>
          <a:chExt cx="0" cy="0"/>
        </a:xfrm>
      </p:grpSpPr>
      <p:sp>
        <p:nvSpPr>
          <p:cNvPr id="124" name="Google Shape;124;p30"/>
          <p:cNvSpPr txBox="1"/>
          <p:nvPr>
            <p:ph type="title"/>
          </p:nvPr>
        </p:nvSpPr>
        <p:spPr>
          <a:xfrm>
            <a:off x="514350" y="457200"/>
            <a:ext cx="6441152" cy="226695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3300"/>
              <a:buFont typeface="Trebuchet MS"/>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30"/>
          <p:cNvSpPr txBox="1"/>
          <p:nvPr>
            <p:ph idx="1" type="body"/>
          </p:nvPr>
        </p:nvSpPr>
        <p:spPr>
          <a:xfrm>
            <a:off x="507999" y="3009900"/>
            <a:ext cx="6447502" cy="38568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Font typeface="Trebuchet MS"/>
              <a:buNone/>
              <a:defRPr sz="1800">
                <a:solidFill>
                  <a:schemeClr val="accent1"/>
                </a:solidFill>
              </a:defRPr>
            </a:lvl1pPr>
            <a:lvl2pPr indent="-228600" lvl="1" marL="914400" algn="l">
              <a:lnSpc>
                <a:spcPct val="100000"/>
              </a:lnSpc>
              <a:spcBef>
                <a:spcPts val="750"/>
              </a:spcBef>
              <a:spcAft>
                <a:spcPts val="0"/>
              </a:spcAft>
              <a:buSzPts val="960"/>
              <a:buFont typeface="Trebuchet MS"/>
              <a:buNone/>
              <a:defRPr/>
            </a:lvl2pPr>
            <a:lvl3pPr indent="-228600" lvl="2" marL="1371600" algn="l">
              <a:lnSpc>
                <a:spcPct val="100000"/>
              </a:lnSpc>
              <a:spcBef>
                <a:spcPts val="750"/>
              </a:spcBef>
              <a:spcAft>
                <a:spcPts val="0"/>
              </a:spcAft>
              <a:buSzPts val="840"/>
              <a:buFont typeface="Trebuchet MS"/>
              <a:buNone/>
              <a:defRPr/>
            </a:lvl3pPr>
            <a:lvl4pPr indent="-228600" lvl="3" marL="1828800" algn="l">
              <a:lnSpc>
                <a:spcPct val="100000"/>
              </a:lnSpc>
              <a:spcBef>
                <a:spcPts val="750"/>
              </a:spcBef>
              <a:spcAft>
                <a:spcPts val="0"/>
              </a:spcAft>
              <a:buSzPts val="720"/>
              <a:buFont typeface="Trebuchet MS"/>
              <a:buNone/>
              <a:defRPr/>
            </a:lvl4pPr>
            <a:lvl5pPr indent="-228600" lvl="4" marL="2286000" algn="l">
              <a:lnSpc>
                <a:spcPct val="100000"/>
              </a:lnSpc>
              <a:spcBef>
                <a:spcPts val="750"/>
              </a:spcBef>
              <a:spcAft>
                <a:spcPts val="0"/>
              </a:spcAft>
              <a:buSzPts val="720"/>
              <a:buFont typeface="Trebuchet MS"/>
              <a:buNone/>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26" name="Google Shape;126;p30"/>
          <p:cNvSpPr txBox="1"/>
          <p:nvPr>
            <p:ph idx="2" type="body"/>
          </p:nvPr>
        </p:nvSpPr>
        <p:spPr>
          <a:xfrm>
            <a:off x="508001" y="3395586"/>
            <a:ext cx="6447501" cy="1135436"/>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080"/>
              <a:buNone/>
              <a:defRPr sz="135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127" name="Google Shape;127;p3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3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130" name="Shape 130"/>
        <p:cNvGrpSpPr/>
        <p:nvPr/>
      </p:nvGrpSpPr>
      <p:grpSpPr>
        <a:xfrm>
          <a:off x="0" y="0"/>
          <a:ext cx="0" cy="0"/>
          <a:chOff x="0" y="0"/>
          <a:chExt cx="0" cy="0"/>
        </a:xfrm>
      </p:grpSpPr>
      <p:sp>
        <p:nvSpPr>
          <p:cNvPr id="131" name="Google Shape;131;p31"/>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31"/>
          <p:cNvSpPr txBox="1"/>
          <p:nvPr>
            <p:ph idx="1" type="body"/>
          </p:nvPr>
        </p:nvSpPr>
        <p:spPr>
          <a:xfrm rot="5400000">
            <a:off x="2276462" y="-148019"/>
            <a:ext cx="2910580" cy="6447501"/>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33" name="Google Shape;133;p3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4" name="Google Shape;134;p3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136" name="Shape 136"/>
        <p:cNvGrpSpPr/>
        <p:nvPr/>
      </p:nvGrpSpPr>
      <p:grpSpPr>
        <a:xfrm>
          <a:off x="0" y="0"/>
          <a:ext cx="0" cy="0"/>
          <a:chOff x="0" y="0"/>
          <a:chExt cx="0" cy="0"/>
        </a:xfrm>
      </p:grpSpPr>
      <p:sp>
        <p:nvSpPr>
          <p:cNvPr id="137" name="Google Shape;137;p32"/>
          <p:cNvSpPr txBox="1"/>
          <p:nvPr>
            <p:ph type="title"/>
          </p:nvPr>
        </p:nvSpPr>
        <p:spPr>
          <a:xfrm rot="5400000">
            <a:off x="4495739" y="1937216"/>
            <a:ext cx="3938588" cy="978557"/>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8" name="Google Shape;138;p32"/>
          <p:cNvSpPr txBox="1"/>
          <p:nvPr>
            <p:ph idx="1" type="body"/>
          </p:nvPr>
        </p:nvSpPr>
        <p:spPr>
          <a:xfrm rot="5400000">
            <a:off x="1186264" y="-221062"/>
            <a:ext cx="3938588" cy="5295113"/>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139" name="Google Shape;139;p3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3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3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17"/>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Font typeface="Trebuchet MS"/>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1" name="Google Shape;41;p1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42" name="Shape 42"/>
        <p:cNvGrpSpPr/>
        <p:nvPr/>
      </p:nvGrpSpPr>
      <p:grpSpPr>
        <a:xfrm>
          <a:off x="0" y="0"/>
          <a:ext cx="0" cy="0"/>
          <a:chOff x="0" y="0"/>
          <a:chExt cx="0" cy="0"/>
        </a:xfrm>
      </p:grpSpPr>
      <p:sp>
        <p:nvSpPr>
          <p:cNvPr id="43" name="Google Shape;43;p18"/>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2700"/>
              <a:buFont typeface="Trebuchet MS"/>
              <a:buNone/>
              <a:defRPr sz="27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8"/>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45" name="Google Shape;45;p18"/>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8"/>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8"/>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48" name="Shape 48"/>
        <p:cNvGrpSpPr/>
        <p:nvPr/>
      </p:nvGrpSpPr>
      <p:grpSpPr>
        <a:xfrm>
          <a:off x="0" y="0"/>
          <a:ext cx="0" cy="0"/>
          <a:chOff x="0" y="0"/>
          <a:chExt cx="0" cy="0"/>
        </a:xfrm>
      </p:grpSpPr>
      <p:sp>
        <p:nvSpPr>
          <p:cNvPr id="49" name="Google Shape;49;p19"/>
          <p:cNvSpPr txBox="1"/>
          <p:nvPr>
            <p:ph type="title"/>
          </p:nvPr>
        </p:nvSpPr>
        <p:spPr>
          <a:xfrm>
            <a:off x="508001" y="2025651"/>
            <a:ext cx="6447501" cy="136993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3000"/>
              <a:buFont typeface="Trebuchet MS"/>
              <a:buNone/>
              <a:defRPr b="0" sz="3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9"/>
          <p:cNvSpPr txBox="1"/>
          <p:nvPr>
            <p:ph idx="1" type="body"/>
          </p:nvPr>
        </p:nvSpPr>
        <p:spPr>
          <a:xfrm>
            <a:off x="508001" y="3395586"/>
            <a:ext cx="6447501" cy="645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1200"/>
              <a:buNone/>
              <a:defRPr sz="1500">
                <a:solidFill>
                  <a:srgbClr val="FEFEFE"/>
                </a:solidFill>
              </a:defRPr>
            </a:lvl1pPr>
            <a:lvl2pPr indent="-228600" lvl="1" marL="914400" algn="l">
              <a:lnSpc>
                <a:spcPct val="100000"/>
              </a:lnSpc>
              <a:spcBef>
                <a:spcPts val="750"/>
              </a:spcBef>
              <a:spcAft>
                <a:spcPts val="0"/>
              </a:spcAft>
              <a:buSzPts val="1080"/>
              <a:buNone/>
              <a:defRPr sz="1350">
                <a:solidFill>
                  <a:schemeClr val="lt1"/>
                </a:solidFill>
              </a:defRPr>
            </a:lvl2pPr>
            <a:lvl3pPr indent="-228600" lvl="2" marL="1371600" algn="l">
              <a:lnSpc>
                <a:spcPct val="100000"/>
              </a:lnSpc>
              <a:spcBef>
                <a:spcPts val="750"/>
              </a:spcBef>
              <a:spcAft>
                <a:spcPts val="0"/>
              </a:spcAft>
              <a:buSzPts val="960"/>
              <a:buNone/>
              <a:defRPr sz="1200">
                <a:solidFill>
                  <a:schemeClr val="lt1"/>
                </a:solidFill>
              </a:defRPr>
            </a:lvl3pPr>
            <a:lvl4pPr indent="-228600" lvl="3" marL="1828800" algn="l">
              <a:lnSpc>
                <a:spcPct val="100000"/>
              </a:lnSpc>
              <a:spcBef>
                <a:spcPts val="750"/>
              </a:spcBef>
              <a:spcAft>
                <a:spcPts val="0"/>
              </a:spcAft>
              <a:buSzPts val="840"/>
              <a:buNone/>
              <a:defRPr sz="1050">
                <a:solidFill>
                  <a:schemeClr val="lt1"/>
                </a:solidFill>
              </a:defRPr>
            </a:lvl4pPr>
            <a:lvl5pPr indent="-228600" lvl="4" marL="2286000" algn="l">
              <a:lnSpc>
                <a:spcPct val="100000"/>
              </a:lnSpc>
              <a:spcBef>
                <a:spcPts val="750"/>
              </a:spcBef>
              <a:spcAft>
                <a:spcPts val="0"/>
              </a:spcAft>
              <a:buSzPts val="840"/>
              <a:buNone/>
              <a:defRPr sz="1050">
                <a:solidFill>
                  <a:schemeClr val="lt1"/>
                </a:solidFill>
              </a:defRPr>
            </a:lvl5pPr>
            <a:lvl6pPr indent="-228600" lvl="5" marL="2743200" algn="l">
              <a:lnSpc>
                <a:spcPct val="100000"/>
              </a:lnSpc>
              <a:spcBef>
                <a:spcPts val="750"/>
              </a:spcBef>
              <a:spcAft>
                <a:spcPts val="0"/>
              </a:spcAft>
              <a:buSzPts val="840"/>
              <a:buNone/>
              <a:defRPr sz="1050">
                <a:solidFill>
                  <a:schemeClr val="lt1"/>
                </a:solidFill>
              </a:defRPr>
            </a:lvl6pPr>
            <a:lvl7pPr indent="-228600" lvl="6" marL="3200400" algn="l">
              <a:lnSpc>
                <a:spcPct val="100000"/>
              </a:lnSpc>
              <a:spcBef>
                <a:spcPts val="750"/>
              </a:spcBef>
              <a:spcAft>
                <a:spcPts val="0"/>
              </a:spcAft>
              <a:buSzPts val="840"/>
              <a:buNone/>
              <a:defRPr sz="1050">
                <a:solidFill>
                  <a:schemeClr val="lt1"/>
                </a:solidFill>
              </a:defRPr>
            </a:lvl7pPr>
            <a:lvl8pPr indent="-228600" lvl="7" marL="3657600" algn="l">
              <a:lnSpc>
                <a:spcPct val="100000"/>
              </a:lnSpc>
              <a:spcBef>
                <a:spcPts val="750"/>
              </a:spcBef>
              <a:spcAft>
                <a:spcPts val="0"/>
              </a:spcAft>
              <a:buSzPts val="840"/>
              <a:buNone/>
              <a:defRPr sz="1050">
                <a:solidFill>
                  <a:schemeClr val="lt1"/>
                </a:solidFill>
              </a:defRPr>
            </a:lvl8pPr>
            <a:lvl9pPr indent="-228600" lvl="8" marL="4114800" algn="l">
              <a:lnSpc>
                <a:spcPct val="100000"/>
              </a:lnSpc>
              <a:spcBef>
                <a:spcPts val="750"/>
              </a:spcBef>
              <a:spcAft>
                <a:spcPts val="0"/>
              </a:spcAft>
              <a:buSzPts val="840"/>
              <a:buNone/>
              <a:defRPr sz="1050">
                <a:solidFill>
                  <a:schemeClr val="lt1"/>
                </a:solidFill>
              </a:defRPr>
            </a:lvl9pPr>
          </a:lstStyle>
          <a:p/>
        </p:txBody>
      </p:sp>
      <p:sp>
        <p:nvSpPr>
          <p:cNvPr id="51" name="Google Shape;51;p19"/>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54" name="Shape 54"/>
        <p:cNvGrpSpPr/>
        <p:nvPr/>
      </p:nvGrpSpPr>
      <p:grpSpPr>
        <a:xfrm>
          <a:off x="0" y="0"/>
          <a:ext cx="0" cy="0"/>
          <a:chOff x="0" y="0"/>
          <a:chExt cx="0" cy="0"/>
        </a:xfrm>
      </p:grpSpPr>
      <p:sp>
        <p:nvSpPr>
          <p:cNvPr id="55" name="Google Shape;55;p20"/>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0"/>
          <p:cNvSpPr txBox="1"/>
          <p:nvPr>
            <p:ph idx="1" type="body"/>
          </p:nvPr>
        </p:nvSpPr>
        <p:spPr>
          <a:xfrm>
            <a:off x="508001" y="1620442"/>
            <a:ext cx="3138026" cy="2910579"/>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57" name="Google Shape;57;p20"/>
          <p:cNvSpPr txBox="1"/>
          <p:nvPr>
            <p:ph idx="2" type="body"/>
          </p:nvPr>
        </p:nvSpPr>
        <p:spPr>
          <a:xfrm>
            <a:off x="3817477" y="1620442"/>
            <a:ext cx="3138026" cy="2910580"/>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58" name="Google Shape;58;p20"/>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0"/>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0"/>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61" name="Shape 61"/>
        <p:cNvGrpSpPr/>
        <p:nvPr/>
      </p:nvGrpSpPr>
      <p:grpSpPr>
        <a:xfrm>
          <a:off x="0" y="0"/>
          <a:ext cx="0" cy="0"/>
          <a:chOff x="0" y="0"/>
          <a:chExt cx="0" cy="0"/>
        </a:xfrm>
      </p:grpSpPr>
      <p:sp>
        <p:nvSpPr>
          <p:cNvPr id="62" name="Google Shape;62;p21"/>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2700"/>
              <a:buFont typeface="Trebuchet MS"/>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txBox="1"/>
          <p:nvPr>
            <p:ph idx="1" type="body"/>
          </p:nvPr>
        </p:nvSpPr>
        <p:spPr>
          <a:xfrm>
            <a:off x="506809" y="1620737"/>
            <a:ext cx="3139217"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64" name="Google Shape;64;p21"/>
          <p:cNvSpPr txBox="1"/>
          <p:nvPr>
            <p:ph idx="2" type="body"/>
          </p:nvPr>
        </p:nvSpPr>
        <p:spPr>
          <a:xfrm>
            <a:off x="506809" y="2052934"/>
            <a:ext cx="3139217" cy="24780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65" name="Google Shape;65;p21"/>
          <p:cNvSpPr txBox="1"/>
          <p:nvPr>
            <p:ph idx="3" type="body"/>
          </p:nvPr>
        </p:nvSpPr>
        <p:spPr>
          <a:xfrm>
            <a:off x="3816287" y="1620737"/>
            <a:ext cx="3139214" cy="432197"/>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750"/>
              </a:spcBef>
              <a:spcAft>
                <a:spcPts val="0"/>
              </a:spcAft>
              <a:buSzPts val="1440"/>
              <a:buNone/>
              <a:defRPr b="0" sz="1800"/>
            </a:lvl1pPr>
            <a:lvl2pPr indent="-228600" lvl="1" marL="914400" algn="l">
              <a:lnSpc>
                <a:spcPct val="100000"/>
              </a:lnSpc>
              <a:spcBef>
                <a:spcPts val="750"/>
              </a:spcBef>
              <a:spcAft>
                <a:spcPts val="0"/>
              </a:spcAft>
              <a:buSzPts val="1200"/>
              <a:buNone/>
              <a:defRPr b="1" sz="1500"/>
            </a:lvl2pPr>
            <a:lvl3pPr indent="-228600" lvl="2" marL="1371600" algn="l">
              <a:lnSpc>
                <a:spcPct val="100000"/>
              </a:lnSpc>
              <a:spcBef>
                <a:spcPts val="750"/>
              </a:spcBef>
              <a:spcAft>
                <a:spcPts val="0"/>
              </a:spcAft>
              <a:buSzPts val="1080"/>
              <a:buNone/>
              <a:defRPr b="1" sz="1350"/>
            </a:lvl3pPr>
            <a:lvl4pPr indent="-228600" lvl="3" marL="1828800" algn="l">
              <a:lnSpc>
                <a:spcPct val="100000"/>
              </a:lnSpc>
              <a:spcBef>
                <a:spcPts val="750"/>
              </a:spcBef>
              <a:spcAft>
                <a:spcPts val="0"/>
              </a:spcAft>
              <a:buSzPts val="960"/>
              <a:buNone/>
              <a:defRPr b="1" sz="1200"/>
            </a:lvl4pPr>
            <a:lvl5pPr indent="-228600" lvl="4" marL="2286000" algn="l">
              <a:lnSpc>
                <a:spcPct val="100000"/>
              </a:lnSpc>
              <a:spcBef>
                <a:spcPts val="750"/>
              </a:spcBef>
              <a:spcAft>
                <a:spcPts val="0"/>
              </a:spcAft>
              <a:buSzPts val="960"/>
              <a:buNone/>
              <a:defRPr b="1" sz="1200"/>
            </a:lvl5pPr>
            <a:lvl6pPr indent="-228600" lvl="5" marL="2743200" algn="l">
              <a:lnSpc>
                <a:spcPct val="100000"/>
              </a:lnSpc>
              <a:spcBef>
                <a:spcPts val="750"/>
              </a:spcBef>
              <a:spcAft>
                <a:spcPts val="0"/>
              </a:spcAft>
              <a:buSzPts val="960"/>
              <a:buNone/>
              <a:defRPr b="1" sz="1200"/>
            </a:lvl6pPr>
            <a:lvl7pPr indent="-228600" lvl="6" marL="3200400" algn="l">
              <a:lnSpc>
                <a:spcPct val="100000"/>
              </a:lnSpc>
              <a:spcBef>
                <a:spcPts val="750"/>
              </a:spcBef>
              <a:spcAft>
                <a:spcPts val="0"/>
              </a:spcAft>
              <a:buSzPts val="960"/>
              <a:buNone/>
              <a:defRPr b="1" sz="1200"/>
            </a:lvl7pPr>
            <a:lvl8pPr indent="-228600" lvl="7" marL="3657600" algn="l">
              <a:lnSpc>
                <a:spcPct val="100000"/>
              </a:lnSpc>
              <a:spcBef>
                <a:spcPts val="750"/>
              </a:spcBef>
              <a:spcAft>
                <a:spcPts val="0"/>
              </a:spcAft>
              <a:buSzPts val="960"/>
              <a:buNone/>
              <a:defRPr b="1" sz="1200"/>
            </a:lvl8pPr>
            <a:lvl9pPr indent="-228600" lvl="8" marL="4114800" algn="l">
              <a:lnSpc>
                <a:spcPct val="100000"/>
              </a:lnSpc>
              <a:spcBef>
                <a:spcPts val="750"/>
              </a:spcBef>
              <a:spcAft>
                <a:spcPts val="0"/>
              </a:spcAft>
              <a:buSzPts val="960"/>
              <a:buNone/>
              <a:defRPr b="1" sz="1200"/>
            </a:lvl9pPr>
          </a:lstStyle>
          <a:p/>
        </p:txBody>
      </p:sp>
      <p:sp>
        <p:nvSpPr>
          <p:cNvPr id="66" name="Google Shape;66;p21"/>
          <p:cNvSpPr txBox="1"/>
          <p:nvPr>
            <p:ph idx="4" type="body"/>
          </p:nvPr>
        </p:nvSpPr>
        <p:spPr>
          <a:xfrm>
            <a:off x="3816288" y="2052934"/>
            <a:ext cx="3139213" cy="247808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67" name="Google Shape;67;p21"/>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1"/>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1"/>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70" name="Shape 70"/>
        <p:cNvGrpSpPr/>
        <p:nvPr/>
      </p:nvGrpSpPr>
      <p:grpSpPr>
        <a:xfrm>
          <a:off x="0" y="0"/>
          <a:ext cx="0" cy="0"/>
          <a:chOff x="0" y="0"/>
          <a:chExt cx="0" cy="0"/>
        </a:xfrm>
      </p:grpSpPr>
      <p:sp>
        <p:nvSpPr>
          <p:cNvPr id="71" name="Google Shape;71;p22"/>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2"/>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2"/>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2"/>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75" name="Shape 75"/>
        <p:cNvGrpSpPr/>
        <p:nvPr/>
      </p:nvGrpSpPr>
      <p:grpSpPr>
        <a:xfrm>
          <a:off x="0" y="0"/>
          <a:ext cx="0" cy="0"/>
          <a:chOff x="0" y="0"/>
          <a:chExt cx="0" cy="0"/>
        </a:xfrm>
      </p:grpSpPr>
      <p:sp>
        <p:nvSpPr>
          <p:cNvPr id="76" name="Google Shape;76;p23"/>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79" name="Shape 79"/>
        <p:cNvGrpSpPr/>
        <p:nvPr/>
      </p:nvGrpSpPr>
      <p:grpSpPr>
        <a:xfrm>
          <a:off x="0" y="0"/>
          <a:ext cx="0" cy="0"/>
          <a:chOff x="0" y="0"/>
          <a:chExt cx="0" cy="0"/>
        </a:xfrm>
      </p:grpSpPr>
      <p:sp>
        <p:nvSpPr>
          <p:cNvPr id="80" name="Google Shape;80;p24"/>
          <p:cNvSpPr txBox="1"/>
          <p:nvPr>
            <p:ph type="title"/>
          </p:nvPr>
        </p:nvSpPr>
        <p:spPr>
          <a:xfrm>
            <a:off x="508001" y="1123953"/>
            <a:ext cx="2890896" cy="9588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accent1"/>
              </a:buClr>
              <a:buSzPts val="1500"/>
              <a:buFont typeface="Trebuchet MS"/>
              <a:buNone/>
              <a:defRPr sz="1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4"/>
          <p:cNvSpPr txBox="1"/>
          <p:nvPr>
            <p:ph idx="1" type="body"/>
          </p:nvPr>
        </p:nvSpPr>
        <p:spPr>
          <a:xfrm>
            <a:off x="3570346" y="386193"/>
            <a:ext cx="3385156" cy="4144828"/>
          </a:xfrm>
          <a:prstGeom prst="rect">
            <a:avLst/>
          </a:prstGeom>
          <a:noFill/>
          <a:ln>
            <a:noFill/>
          </a:ln>
        </p:spPr>
        <p:txBody>
          <a:bodyPr anchorCtr="0" anchor="t" bIns="45700" lIns="91425" spcFirstLastPara="1" rIns="91425" wrap="square" tIns="45700">
            <a:normAutofit/>
          </a:bodyPr>
          <a:lstStyle>
            <a:lvl1pPr indent="-320040" lvl="0" marL="457200" algn="l">
              <a:lnSpc>
                <a:spcPct val="100000"/>
              </a:lnSpc>
              <a:spcBef>
                <a:spcPts val="750"/>
              </a:spcBef>
              <a:spcAft>
                <a:spcPts val="0"/>
              </a:spcAft>
              <a:buSzPts val="1440"/>
              <a:buChar char="►"/>
              <a:defRPr/>
            </a:lvl1pPr>
            <a:lvl2pPr indent="-320040" lvl="1" marL="914400" algn="l">
              <a:lnSpc>
                <a:spcPct val="100000"/>
              </a:lnSpc>
              <a:spcBef>
                <a:spcPts val="750"/>
              </a:spcBef>
              <a:spcAft>
                <a:spcPts val="0"/>
              </a:spcAft>
              <a:buSzPts val="1440"/>
              <a:buChar char="►"/>
              <a:defRPr/>
            </a:lvl2pPr>
            <a:lvl3pPr indent="-320039" lvl="2" marL="1371600" algn="l">
              <a:lnSpc>
                <a:spcPct val="100000"/>
              </a:lnSpc>
              <a:spcBef>
                <a:spcPts val="750"/>
              </a:spcBef>
              <a:spcAft>
                <a:spcPts val="0"/>
              </a:spcAft>
              <a:buSzPts val="1440"/>
              <a:buChar char="►"/>
              <a:defRPr/>
            </a:lvl3pPr>
            <a:lvl4pPr indent="-320039" lvl="3" marL="1828800" algn="l">
              <a:lnSpc>
                <a:spcPct val="100000"/>
              </a:lnSpc>
              <a:spcBef>
                <a:spcPts val="750"/>
              </a:spcBef>
              <a:spcAft>
                <a:spcPts val="0"/>
              </a:spcAft>
              <a:buSzPts val="1440"/>
              <a:buChar char="►"/>
              <a:defRPr/>
            </a:lvl4pPr>
            <a:lvl5pPr indent="-320039" lvl="4" marL="2286000" algn="l">
              <a:lnSpc>
                <a:spcPct val="100000"/>
              </a:lnSpc>
              <a:spcBef>
                <a:spcPts val="750"/>
              </a:spcBef>
              <a:spcAft>
                <a:spcPts val="0"/>
              </a:spcAft>
              <a:buSzPts val="1440"/>
              <a:buChar char="►"/>
              <a:defRPr/>
            </a:lvl5pPr>
            <a:lvl6pPr indent="-320039" lvl="5" marL="2743200" algn="l">
              <a:lnSpc>
                <a:spcPct val="100000"/>
              </a:lnSpc>
              <a:spcBef>
                <a:spcPts val="750"/>
              </a:spcBef>
              <a:spcAft>
                <a:spcPts val="0"/>
              </a:spcAft>
              <a:buSzPts val="1440"/>
              <a:buChar char="►"/>
              <a:defRPr/>
            </a:lvl6pPr>
            <a:lvl7pPr indent="-320039" lvl="6" marL="3200400" algn="l">
              <a:lnSpc>
                <a:spcPct val="100000"/>
              </a:lnSpc>
              <a:spcBef>
                <a:spcPts val="750"/>
              </a:spcBef>
              <a:spcAft>
                <a:spcPts val="0"/>
              </a:spcAft>
              <a:buSzPts val="1440"/>
              <a:buChar char="►"/>
              <a:defRPr/>
            </a:lvl7pPr>
            <a:lvl8pPr indent="-320040" lvl="7" marL="3657600" algn="l">
              <a:lnSpc>
                <a:spcPct val="100000"/>
              </a:lnSpc>
              <a:spcBef>
                <a:spcPts val="750"/>
              </a:spcBef>
              <a:spcAft>
                <a:spcPts val="0"/>
              </a:spcAft>
              <a:buSzPts val="1440"/>
              <a:buChar char="►"/>
              <a:defRPr/>
            </a:lvl8pPr>
            <a:lvl9pPr indent="-320040" lvl="8" marL="4114800" algn="l">
              <a:lnSpc>
                <a:spcPct val="100000"/>
              </a:lnSpc>
              <a:spcBef>
                <a:spcPts val="750"/>
              </a:spcBef>
              <a:spcAft>
                <a:spcPts val="0"/>
              </a:spcAft>
              <a:buSzPts val="1440"/>
              <a:buChar char="►"/>
              <a:defRPr/>
            </a:lvl9pPr>
          </a:lstStyle>
          <a:p/>
        </p:txBody>
      </p:sp>
      <p:sp>
        <p:nvSpPr>
          <p:cNvPr id="82" name="Google Shape;82;p24"/>
          <p:cNvSpPr txBox="1"/>
          <p:nvPr>
            <p:ph idx="2" type="body"/>
          </p:nvPr>
        </p:nvSpPr>
        <p:spPr>
          <a:xfrm>
            <a:off x="508001" y="2082802"/>
            <a:ext cx="2890896" cy="1938337"/>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750"/>
              </a:spcBef>
              <a:spcAft>
                <a:spcPts val="0"/>
              </a:spcAft>
              <a:buSzPts val="840"/>
              <a:buNone/>
              <a:defRPr sz="1050"/>
            </a:lvl1pPr>
            <a:lvl2pPr indent="-228600" lvl="1" marL="914400" algn="l">
              <a:lnSpc>
                <a:spcPct val="100000"/>
              </a:lnSpc>
              <a:spcBef>
                <a:spcPts val="750"/>
              </a:spcBef>
              <a:spcAft>
                <a:spcPts val="0"/>
              </a:spcAft>
              <a:buSzPts val="840"/>
              <a:buNone/>
              <a:defRPr sz="1050"/>
            </a:lvl2pPr>
            <a:lvl3pPr indent="-228600" lvl="2" marL="1371600" algn="l">
              <a:lnSpc>
                <a:spcPct val="100000"/>
              </a:lnSpc>
              <a:spcBef>
                <a:spcPts val="750"/>
              </a:spcBef>
              <a:spcAft>
                <a:spcPts val="0"/>
              </a:spcAft>
              <a:buSzPts val="720"/>
              <a:buNone/>
              <a:defRPr sz="900"/>
            </a:lvl3pPr>
            <a:lvl4pPr indent="-228600" lvl="3" marL="1828800" algn="l">
              <a:lnSpc>
                <a:spcPct val="100000"/>
              </a:lnSpc>
              <a:spcBef>
                <a:spcPts val="750"/>
              </a:spcBef>
              <a:spcAft>
                <a:spcPts val="0"/>
              </a:spcAft>
              <a:buSzPts val="600"/>
              <a:buNone/>
              <a:defRPr sz="750"/>
            </a:lvl4pPr>
            <a:lvl5pPr indent="-228600" lvl="4" marL="2286000" algn="l">
              <a:lnSpc>
                <a:spcPct val="100000"/>
              </a:lnSpc>
              <a:spcBef>
                <a:spcPts val="750"/>
              </a:spcBef>
              <a:spcAft>
                <a:spcPts val="0"/>
              </a:spcAft>
              <a:buSzPts val="600"/>
              <a:buNone/>
              <a:defRPr sz="750"/>
            </a:lvl5pPr>
            <a:lvl6pPr indent="-228600" lvl="5" marL="2743200" algn="l">
              <a:lnSpc>
                <a:spcPct val="100000"/>
              </a:lnSpc>
              <a:spcBef>
                <a:spcPts val="750"/>
              </a:spcBef>
              <a:spcAft>
                <a:spcPts val="0"/>
              </a:spcAft>
              <a:buSzPts val="600"/>
              <a:buNone/>
              <a:defRPr sz="750"/>
            </a:lvl6pPr>
            <a:lvl7pPr indent="-228600" lvl="6" marL="3200400" algn="l">
              <a:lnSpc>
                <a:spcPct val="100000"/>
              </a:lnSpc>
              <a:spcBef>
                <a:spcPts val="750"/>
              </a:spcBef>
              <a:spcAft>
                <a:spcPts val="0"/>
              </a:spcAft>
              <a:buSzPts val="600"/>
              <a:buNone/>
              <a:defRPr sz="750"/>
            </a:lvl7pPr>
            <a:lvl8pPr indent="-228600" lvl="7" marL="3657600" algn="l">
              <a:lnSpc>
                <a:spcPct val="100000"/>
              </a:lnSpc>
              <a:spcBef>
                <a:spcPts val="750"/>
              </a:spcBef>
              <a:spcAft>
                <a:spcPts val="0"/>
              </a:spcAft>
              <a:buSzPts val="600"/>
              <a:buNone/>
              <a:defRPr sz="750"/>
            </a:lvl8pPr>
            <a:lvl9pPr indent="-228600" lvl="8" marL="4114800" algn="l">
              <a:lnSpc>
                <a:spcPct val="100000"/>
              </a:lnSpc>
              <a:spcBef>
                <a:spcPts val="750"/>
              </a:spcBef>
              <a:spcAft>
                <a:spcPts val="0"/>
              </a:spcAft>
              <a:buSzPts val="600"/>
              <a:buNone/>
              <a:defRPr sz="750"/>
            </a:lvl9pPr>
          </a:lstStyle>
          <a:p/>
        </p:txBody>
      </p:sp>
      <p:sp>
        <p:nvSpPr>
          <p:cNvPr id="83" name="Google Shape;83;p24"/>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4"/>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4"/>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600"/>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36363"/>
            </a:gs>
            <a:gs pos="100000">
              <a:schemeClr val="dk2"/>
            </a:gs>
          </a:gsLst>
          <a:path path="circle">
            <a:fillToRect b="100%" r="100%"/>
          </a:path>
          <a:tileRect l="-100%" t="-100%"/>
        </a:gradFill>
      </p:bgPr>
    </p:bg>
    <p:spTree>
      <p:nvGrpSpPr>
        <p:cNvPr id="5" name="Shape 5"/>
        <p:cNvGrpSpPr/>
        <p:nvPr/>
      </p:nvGrpSpPr>
      <p:grpSpPr>
        <a:xfrm>
          <a:off x="0" y="0"/>
          <a:ext cx="0" cy="0"/>
          <a:chOff x="0" y="0"/>
          <a:chExt cx="0" cy="0"/>
        </a:xfrm>
      </p:grpSpPr>
      <p:grpSp>
        <p:nvGrpSpPr>
          <p:cNvPr id="6" name="Google Shape;6;p15"/>
          <p:cNvGrpSpPr/>
          <p:nvPr/>
        </p:nvGrpSpPr>
        <p:grpSpPr>
          <a:xfrm>
            <a:off x="0" y="-6350"/>
            <a:ext cx="9144000" cy="5149850"/>
            <a:chOff x="0" y="-8467"/>
            <a:chExt cx="12192000" cy="6866467"/>
          </a:xfrm>
        </p:grpSpPr>
        <p:cxnSp>
          <p:nvCxnSpPr>
            <p:cNvPr id="7" name="Google Shape;7;p15"/>
            <p:cNvCxnSpPr/>
            <p:nvPr/>
          </p:nvCxnSpPr>
          <p:spPr>
            <a:xfrm>
              <a:off x="9371012" y="0"/>
              <a:ext cx="1219200" cy="6858000"/>
            </a:xfrm>
            <a:prstGeom prst="straightConnector1">
              <a:avLst/>
            </a:prstGeom>
            <a:noFill/>
            <a:ln cap="flat" cmpd="sng" w="9525">
              <a:solidFill>
                <a:schemeClr val="dk1"/>
              </a:solidFill>
              <a:prstDash val="solid"/>
              <a:round/>
              <a:headEnd len="sm" w="sm" type="none"/>
              <a:tailEnd len="sm" w="sm" type="none"/>
            </a:ln>
          </p:spPr>
        </p:cxnSp>
        <p:cxnSp>
          <p:nvCxnSpPr>
            <p:cNvPr id="8" name="Google Shape;8;p15"/>
            <p:cNvCxnSpPr/>
            <p:nvPr/>
          </p:nvCxnSpPr>
          <p:spPr>
            <a:xfrm flipH="1">
              <a:off x="7425267" y="3681413"/>
              <a:ext cx="4763558" cy="3176587"/>
            </a:xfrm>
            <a:prstGeom prst="straightConnector1">
              <a:avLst/>
            </a:prstGeom>
            <a:noFill/>
            <a:ln cap="flat" cmpd="sng" w="9525">
              <a:solidFill>
                <a:schemeClr val="dk1"/>
              </a:solidFill>
              <a:prstDash val="solid"/>
              <a:round/>
              <a:headEnd len="sm" w="sm" type="none"/>
              <a:tailEnd len="sm" w="sm" type="none"/>
            </a:ln>
          </p:spPr>
        </p:cxnSp>
        <p:sp>
          <p:nvSpPr>
            <p:cNvPr id="9" name="Google Shape;9;p15"/>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8627"/>
              </a:schemeClr>
            </a:solidFill>
            <a:ln>
              <a:noFill/>
            </a:ln>
          </p:spPr>
        </p:sp>
        <p:sp>
          <p:nvSpPr>
            <p:cNvPr id="10" name="Google Shape;10;p15"/>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5"/>
            <p:cNvSpPr/>
            <p:nvPr/>
          </p:nvSpPr>
          <p:spPr>
            <a:xfrm>
              <a:off x="8932333" y="3048000"/>
              <a:ext cx="3259667" cy="3810000"/>
            </a:xfrm>
            <a:prstGeom prst="triangle">
              <a:avLst>
                <a:gd fmla="val 100000" name="adj"/>
              </a:avLst>
            </a:prstGeom>
            <a:solidFill>
              <a:schemeClr val="accent2">
                <a:alpha val="7058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5"/>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858585">
                <a:alpha val="68627"/>
              </a:srgbClr>
            </a:solidFill>
            <a:ln>
              <a:noFill/>
            </a:ln>
          </p:spPr>
        </p:sp>
        <p:sp>
          <p:nvSpPr>
            <p:cNvPr id="13" name="Google Shape;13;p15"/>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EAEAEA">
                <a:alpha val="68627"/>
              </a:srgbClr>
            </a:solidFill>
            <a:ln>
              <a:noFill/>
            </a:ln>
          </p:spPr>
        </p:sp>
        <p:sp>
          <p:nvSpPr>
            <p:cNvPr id="14" name="Google Shape;14;p15"/>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3529"/>
              </a:schemeClr>
            </a:solidFill>
            <a:ln>
              <a:noFill/>
            </a:ln>
          </p:spPr>
        </p:sp>
        <p:sp>
          <p:nvSpPr>
            <p:cNvPr id="15" name="Google Shape;15;p15"/>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5"/>
            <p:cNvSpPr/>
            <p:nvPr/>
          </p:nvSpPr>
          <p:spPr>
            <a:xfrm>
              <a:off x="0" y="4013200"/>
              <a:ext cx="448733" cy="2844800"/>
            </a:xfrm>
            <a:prstGeom prst="triangle">
              <a:avLst>
                <a:gd fmla="val 0" name="adj"/>
              </a:avLst>
            </a:prstGeom>
            <a:solidFill>
              <a:schemeClr val="accent1">
                <a:alpha val="8352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 name="Google Shape;17;p15"/>
          <p:cNvSpPr txBox="1"/>
          <p:nvPr>
            <p:ph type="title"/>
          </p:nvPr>
        </p:nvSpPr>
        <p:spPr>
          <a:xfrm>
            <a:off x="508001" y="457200"/>
            <a:ext cx="6447501" cy="990600"/>
          </a:xfrm>
          <a:prstGeom prst="rect">
            <a:avLst/>
          </a:prstGeom>
          <a:noFill/>
          <a:ln>
            <a:noFill/>
          </a:ln>
        </p:spPr>
        <p:txBody>
          <a:bodyPr anchorCtr="0" anchor="t" bIns="45700" lIns="91425" spcFirstLastPara="1" rIns="91425" wrap="square" tIns="45700">
            <a:normAutofit/>
          </a:bodyPr>
          <a:lstStyle>
            <a:lvl1pPr lvl="0" marR="0" rtl="0" algn="l">
              <a:lnSpc>
                <a:spcPct val="100000"/>
              </a:lnSpc>
              <a:spcBef>
                <a:spcPts val="0"/>
              </a:spcBef>
              <a:spcAft>
                <a:spcPts val="0"/>
              </a:spcAft>
              <a:buClr>
                <a:schemeClr val="accent1"/>
              </a:buClr>
              <a:buSzPts val="2700"/>
              <a:buFont typeface="Trebuchet MS"/>
              <a:buNone/>
              <a:defRPr b="0" i="0" sz="2700" u="none" cap="none" strike="noStrike">
                <a:solidFill>
                  <a:schemeClr val="accen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8" name="Google Shape;18;p15"/>
          <p:cNvSpPr txBox="1"/>
          <p:nvPr>
            <p:ph idx="1" type="body"/>
          </p:nvPr>
        </p:nvSpPr>
        <p:spPr>
          <a:xfrm>
            <a:off x="508001" y="1620442"/>
            <a:ext cx="6447501" cy="2910580"/>
          </a:xfrm>
          <a:prstGeom prst="rect">
            <a:avLst/>
          </a:prstGeom>
          <a:noFill/>
          <a:ln>
            <a:noFill/>
          </a:ln>
        </p:spPr>
        <p:txBody>
          <a:bodyPr anchorCtr="0" anchor="t" bIns="45700" lIns="91425" spcFirstLastPara="1" rIns="91425" wrap="square" tIns="45700">
            <a:normAutofit/>
          </a:bodyPr>
          <a:lstStyle>
            <a:lvl1pPr indent="-297180" lvl="0" marL="457200" marR="0" rtl="0" algn="l">
              <a:lnSpc>
                <a:spcPct val="100000"/>
              </a:lnSpc>
              <a:spcBef>
                <a:spcPts val="750"/>
              </a:spcBef>
              <a:spcAft>
                <a:spcPts val="0"/>
              </a:spcAft>
              <a:buClr>
                <a:schemeClr val="accent1"/>
              </a:buClr>
              <a:buSzPts val="1080"/>
              <a:buFont typeface="Noto Sans Symbols"/>
              <a:buChar char="►"/>
              <a:defRPr b="0" i="0" sz="1350" u="none" cap="none" strike="noStrike">
                <a:solidFill>
                  <a:srgbClr val="FEFEFE"/>
                </a:solidFill>
                <a:latin typeface="Trebuchet MS"/>
                <a:ea typeface="Trebuchet MS"/>
                <a:cs typeface="Trebuchet MS"/>
                <a:sym typeface="Trebuchet MS"/>
              </a:defRPr>
            </a:lvl1pPr>
            <a:lvl2pPr indent="-289560" lvl="1" marL="914400" marR="0" rtl="0" algn="l">
              <a:lnSpc>
                <a:spcPct val="100000"/>
              </a:lnSpc>
              <a:spcBef>
                <a:spcPts val="750"/>
              </a:spcBef>
              <a:spcAft>
                <a:spcPts val="0"/>
              </a:spcAft>
              <a:buClr>
                <a:schemeClr val="accent1"/>
              </a:buClr>
              <a:buSzPts val="960"/>
              <a:buFont typeface="Noto Sans Symbols"/>
              <a:buChar char="►"/>
              <a:defRPr b="0" i="0" sz="1200" u="none" cap="none" strike="noStrike">
                <a:solidFill>
                  <a:srgbClr val="FEFEFE"/>
                </a:solidFill>
                <a:latin typeface="Trebuchet MS"/>
                <a:ea typeface="Trebuchet MS"/>
                <a:cs typeface="Trebuchet MS"/>
                <a:sym typeface="Trebuchet MS"/>
              </a:defRPr>
            </a:lvl2pPr>
            <a:lvl3pPr indent="-281939" lvl="2" marL="1371600" marR="0" rtl="0" algn="l">
              <a:lnSpc>
                <a:spcPct val="100000"/>
              </a:lnSpc>
              <a:spcBef>
                <a:spcPts val="750"/>
              </a:spcBef>
              <a:spcAft>
                <a:spcPts val="0"/>
              </a:spcAft>
              <a:buClr>
                <a:schemeClr val="accent1"/>
              </a:buClr>
              <a:buSzPts val="840"/>
              <a:buFont typeface="Noto Sans Symbols"/>
              <a:buChar char="►"/>
              <a:defRPr b="0" i="0" sz="1050" u="none" cap="none" strike="noStrike">
                <a:solidFill>
                  <a:srgbClr val="FEFEFE"/>
                </a:solidFill>
                <a:latin typeface="Trebuchet MS"/>
                <a:ea typeface="Trebuchet MS"/>
                <a:cs typeface="Trebuchet MS"/>
                <a:sym typeface="Trebuchet MS"/>
              </a:defRPr>
            </a:lvl3pPr>
            <a:lvl4pPr indent="-274319" lvl="3" marL="18288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4pPr>
            <a:lvl5pPr indent="-274320" lvl="4" marL="22860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5pPr>
            <a:lvl6pPr indent="-274320" lvl="5" marL="27432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6pPr>
            <a:lvl7pPr indent="-274320" lvl="6" marL="32004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7pPr>
            <a:lvl8pPr indent="-274320" lvl="7" marL="36576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8pPr>
            <a:lvl9pPr indent="-274320" lvl="8" marL="4114800" marR="0" rtl="0" algn="l">
              <a:lnSpc>
                <a:spcPct val="100000"/>
              </a:lnSpc>
              <a:spcBef>
                <a:spcPts val="750"/>
              </a:spcBef>
              <a:spcAft>
                <a:spcPts val="0"/>
              </a:spcAft>
              <a:buClr>
                <a:schemeClr val="accent1"/>
              </a:buClr>
              <a:buSzPts val="720"/>
              <a:buFont typeface="Noto Sans Symbols"/>
              <a:buChar char="►"/>
              <a:defRPr b="0" i="0" sz="900" u="none" cap="none" strike="noStrike">
                <a:solidFill>
                  <a:srgbClr val="FEFEFE"/>
                </a:solidFill>
                <a:latin typeface="Trebuchet MS"/>
                <a:ea typeface="Trebuchet MS"/>
                <a:cs typeface="Trebuchet MS"/>
                <a:sym typeface="Trebuchet MS"/>
              </a:defRPr>
            </a:lvl9pPr>
          </a:lstStyle>
          <a:p/>
        </p:txBody>
      </p:sp>
      <p:sp>
        <p:nvSpPr>
          <p:cNvPr id="19" name="Google Shape;19;p15"/>
          <p:cNvSpPr txBox="1"/>
          <p:nvPr>
            <p:ph idx="10" type="dt"/>
          </p:nvPr>
        </p:nvSpPr>
        <p:spPr>
          <a:xfrm>
            <a:off x="5403850" y="4531022"/>
            <a:ext cx="683954" cy="273844"/>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675" u="none" cap="none" strike="noStrike">
                <a:solidFill>
                  <a:schemeClr val="l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9pPr>
          </a:lstStyle>
          <a:p/>
        </p:txBody>
      </p:sp>
      <p:sp>
        <p:nvSpPr>
          <p:cNvPr id="20" name="Google Shape;20;p15"/>
          <p:cNvSpPr txBox="1"/>
          <p:nvPr>
            <p:ph idx="11" type="ftr"/>
          </p:nvPr>
        </p:nvSpPr>
        <p:spPr>
          <a:xfrm>
            <a:off x="508001" y="4531022"/>
            <a:ext cx="4723209"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675" u="none" cap="none" strike="noStrike">
                <a:solidFill>
                  <a:schemeClr val="lt1"/>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Trebuchet MS"/>
                <a:ea typeface="Trebuchet MS"/>
                <a:cs typeface="Trebuchet MS"/>
                <a:sym typeface="Trebuchet MS"/>
              </a:defRPr>
            </a:lvl9pPr>
          </a:lstStyle>
          <a:p/>
        </p:txBody>
      </p:sp>
      <p:sp>
        <p:nvSpPr>
          <p:cNvPr id="21" name="Google Shape;21;p15"/>
          <p:cNvSpPr txBox="1"/>
          <p:nvPr>
            <p:ph idx="12" type="sldNum"/>
          </p:nvPr>
        </p:nvSpPr>
        <p:spPr>
          <a:xfrm>
            <a:off x="6442998" y="4531022"/>
            <a:ext cx="512504"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accent1"/>
              </a:buClr>
              <a:buSzPts val="675"/>
              <a:buFont typeface="Trebuchet MS"/>
              <a:buNone/>
              <a:defRPr b="0" i="0" sz="675"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6.png"/><Relationship Id="rId5"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
          <p:cNvSpPr txBox="1"/>
          <p:nvPr>
            <p:ph type="ctrTitle"/>
          </p:nvPr>
        </p:nvSpPr>
        <p:spPr>
          <a:xfrm>
            <a:off x="421225" y="857725"/>
            <a:ext cx="5302800" cy="511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accent1"/>
              </a:buClr>
              <a:buSzPts val="990"/>
              <a:buFont typeface="Arial Black"/>
              <a:buNone/>
            </a:pPr>
            <a:r>
              <a:rPr b="1" lang="es" sz="2340">
                <a:latin typeface="Arial Black"/>
                <a:ea typeface="Arial Black"/>
                <a:cs typeface="Arial Black"/>
                <a:sym typeface="Arial Black"/>
              </a:rPr>
              <a:t>DESCRIPCIÓN DEL SOFTWARE</a:t>
            </a:r>
            <a:endParaRPr b="1" sz="2340">
              <a:latin typeface="Arial Black"/>
              <a:ea typeface="Arial Black"/>
              <a:cs typeface="Arial Black"/>
              <a:sym typeface="Arial Black"/>
            </a:endParaRPr>
          </a:p>
        </p:txBody>
      </p:sp>
      <p:pic>
        <p:nvPicPr>
          <p:cNvPr id="147" name="Google Shape;147;p1"/>
          <p:cNvPicPr preferRelativeResize="0"/>
          <p:nvPr/>
        </p:nvPicPr>
        <p:blipFill rotWithShape="1">
          <a:blip r:embed="rId3">
            <a:alphaModFix/>
          </a:blip>
          <a:srcRect b="0" l="0" r="0" t="0"/>
          <a:stretch/>
        </p:blipFill>
        <p:spPr>
          <a:xfrm>
            <a:off x="421225" y="271650"/>
            <a:ext cx="1458650" cy="511725"/>
          </a:xfrm>
          <a:prstGeom prst="rect">
            <a:avLst/>
          </a:prstGeom>
          <a:noFill/>
          <a:ln>
            <a:noFill/>
          </a:ln>
        </p:spPr>
      </p:pic>
      <p:sp>
        <p:nvSpPr>
          <p:cNvPr id="148" name="Google Shape;148;p1"/>
          <p:cNvSpPr txBox="1"/>
          <p:nvPr/>
        </p:nvSpPr>
        <p:spPr>
          <a:xfrm>
            <a:off x="1097650" y="1572288"/>
            <a:ext cx="5611500" cy="11415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chemeClr val="lt1"/>
              </a:buClr>
              <a:buSzPts val="1397"/>
              <a:buFont typeface="Nunito"/>
              <a:buNone/>
            </a:pPr>
            <a:r>
              <a:rPr b="1" i="0" lang="es" sz="1397" u="none" cap="none" strike="noStrike">
                <a:solidFill>
                  <a:schemeClr val="lt1"/>
                </a:solidFill>
                <a:latin typeface="Nunito"/>
                <a:ea typeface="Nunito"/>
                <a:cs typeface="Nunito"/>
                <a:sym typeface="Nunito"/>
              </a:rPr>
              <a:t>Implementación de una página web para la mejora de atención y</a:t>
            </a:r>
            <a:endParaRPr b="1" i="0" sz="1397" u="none" cap="none" strike="noStrike">
              <a:solidFill>
                <a:schemeClr val="lt1"/>
              </a:solidFill>
              <a:latin typeface="Nunito"/>
              <a:ea typeface="Nunito"/>
              <a:cs typeface="Nunito"/>
              <a:sym typeface="Nunito"/>
            </a:endParaRPr>
          </a:p>
          <a:p>
            <a:pPr indent="0" lvl="0" marL="0" marR="0" rtl="0" algn="ctr">
              <a:lnSpc>
                <a:spcPct val="115000"/>
              </a:lnSpc>
              <a:spcBef>
                <a:spcPts val="0"/>
              </a:spcBef>
              <a:spcAft>
                <a:spcPts val="0"/>
              </a:spcAft>
              <a:buClr>
                <a:schemeClr val="lt1"/>
              </a:buClr>
              <a:buSzPts val="1397"/>
              <a:buFont typeface="Nunito"/>
              <a:buNone/>
            </a:pPr>
            <a:r>
              <a:rPr b="1" i="0" lang="es" sz="1397" u="none" cap="none" strike="noStrike">
                <a:solidFill>
                  <a:schemeClr val="lt1"/>
                </a:solidFill>
                <a:latin typeface="Nunito"/>
                <a:ea typeface="Nunito"/>
                <a:cs typeface="Nunito"/>
                <a:sym typeface="Nunito"/>
              </a:rPr>
              <a:t>generación de solicitudes de servicios en la empresa Electromecánica</a:t>
            </a:r>
            <a:endParaRPr b="1" i="0" sz="1397" u="none" cap="none" strike="noStrike">
              <a:solidFill>
                <a:schemeClr val="lt1"/>
              </a:solidFill>
              <a:latin typeface="Nunito"/>
              <a:ea typeface="Nunito"/>
              <a:cs typeface="Nunito"/>
              <a:sym typeface="Nunito"/>
            </a:endParaRPr>
          </a:p>
          <a:p>
            <a:pPr indent="0" lvl="0" marL="0" marR="0" rtl="0" algn="ctr">
              <a:lnSpc>
                <a:spcPct val="115000"/>
              </a:lnSpc>
              <a:spcBef>
                <a:spcPts val="0"/>
              </a:spcBef>
              <a:spcAft>
                <a:spcPts val="0"/>
              </a:spcAft>
              <a:buClr>
                <a:schemeClr val="lt1"/>
              </a:buClr>
              <a:buSzPts val="1397"/>
              <a:buFont typeface="Nunito"/>
              <a:buNone/>
            </a:pPr>
            <a:r>
              <a:rPr b="1" i="0" lang="es" sz="1397" u="none" cap="none" strike="noStrike">
                <a:solidFill>
                  <a:schemeClr val="lt1"/>
                </a:solidFill>
                <a:latin typeface="Nunito"/>
                <a:ea typeface="Nunito"/>
                <a:cs typeface="Nunito"/>
                <a:sym typeface="Nunito"/>
              </a:rPr>
              <a:t>Industrial</a:t>
            </a:r>
            <a:endParaRPr b="1" i="0" sz="1397" u="none" cap="none" strike="noStrike">
              <a:solidFill>
                <a:schemeClr val="lt1"/>
              </a:solidFill>
              <a:latin typeface="Nunito"/>
              <a:ea typeface="Nunito"/>
              <a:cs typeface="Nunito"/>
              <a:sym typeface="Nunito"/>
            </a:endParaRPr>
          </a:p>
        </p:txBody>
      </p:sp>
      <p:pic>
        <p:nvPicPr>
          <p:cNvPr id="149" name="Google Shape;149;p1"/>
          <p:cNvPicPr preferRelativeResize="0"/>
          <p:nvPr/>
        </p:nvPicPr>
        <p:blipFill rotWithShape="1">
          <a:blip r:embed="rId4">
            <a:alphaModFix/>
          </a:blip>
          <a:srcRect b="0" l="0" r="0" t="0"/>
          <a:stretch/>
        </p:blipFill>
        <p:spPr>
          <a:xfrm>
            <a:off x="2629225" y="2916575"/>
            <a:ext cx="3786859" cy="2020324"/>
          </a:xfrm>
          <a:prstGeom prst="rect">
            <a:avLst/>
          </a:prstGeom>
          <a:noFill/>
          <a:ln>
            <a:noFill/>
          </a:ln>
        </p:spPr>
      </p:pic>
      <p:pic>
        <p:nvPicPr>
          <p:cNvPr id="150" name="Google Shape;150;p1"/>
          <p:cNvPicPr preferRelativeResize="0"/>
          <p:nvPr/>
        </p:nvPicPr>
        <p:blipFill rotWithShape="1">
          <a:blip r:embed="rId5">
            <a:alphaModFix/>
          </a:blip>
          <a:srcRect b="0" l="0" r="0" t="0"/>
          <a:stretch/>
        </p:blipFill>
        <p:spPr>
          <a:xfrm>
            <a:off x="7232975" y="58612"/>
            <a:ext cx="1911021" cy="865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g2fe7749e29b_0_32"/>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236" name="Google Shape;236;g2fe7749e29b_0_32"/>
          <p:cNvSpPr txBox="1"/>
          <p:nvPr/>
        </p:nvSpPr>
        <p:spPr>
          <a:xfrm>
            <a:off x="329225" y="1314350"/>
            <a:ext cx="7677600" cy="744000"/>
          </a:xfrm>
          <a:prstGeom prst="rect">
            <a:avLst/>
          </a:prstGeom>
          <a:noFill/>
          <a:ln>
            <a:noFill/>
          </a:ln>
        </p:spPr>
        <p:txBody>
          <a:bodyPr anchorCtr="0" anchor="t" bIns="45700" lIns="91425" spcFirstLastPara="1" rIns="91425" wrap="square" tIns="45700">
            <a:normAutofit fontScale="70000" lnSpcReduction="2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DETALLE CLIENTE</a:t>
            </a:r>
            <a:endParaRPr b="1" i="0" sz="1400" u="none" cap="none" strike="noStrike">
              <a:solidFill>
                <a:schemeClr val="lt1"/>
              </a:solidFill>
              <a:latin typeface="Arial"/>
              <a:ea typeface="Arial"/>
              <a:cs typeface="Arial"/>
              <a:sym typeface="Arial"/>
            </a:endParaRPr>
          </a:p>
        </p:txBody>
      </p:sp>
      <p:sp>
        <p:nvSpPr>
          <p:cNvPr id="237" name="Google Shape;237;g2fe7749e29b_0_32"/>
          <p:cNvSpPr txBox="1"/>
          <p:nvPr/>
        </p:nvSpPr>
        <p:spPr>
          <a:xfrm>
            <a:off x="799390" y="2814790"/>
            <a:ext cx="8015400" cy="95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En esta  parte </a:t>
            </a:r>
            <a:r>
              <a:rPr lang="es" sz="2800">
                <a:solidFill>
                  <a:schemeClr val="lt1"/>
                </a:solidFill>
                <a:latin typeface="Century Gothic"/>
                <a:ea typeface="Century Gothic"/>
                <a:cs typeface="Century Gothic"/>
                <a:sym typeface="Century Gothic"/>
              </a:rPr>
              <a:t>se podrá observar todos los datos del cliente</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2fe7749e29b_0_44"/>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43" name="Google Shape;243;g2fe7749e29b_0_44"/>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59"/>
              <a:buFont typeface="Century Gothic"/>
              <a:buNone/>
            </a:pPr>
            <a:r>
              <a:rPr b="1" lang="es" sz="5440">
                <a:solidFill>
                  <a:srgbClr val="00B0F0"/>
                </a:solidFill>
                <a:latin typeface="Federo"/>
                <a:ea typeface="Federo"/>
                <a:cs typeface="Federo"/>
                <a:sym typeface="Federo"/>
              </a:rPr>
              <a:t>DETALLE</a:t>
            </a:r>
            <a:r>
              <a:rPr b="1" lang="es" sz="5440">
                <a:solidFill>
                  <a:srgbClr val="00B0F0"/>
                </a:solidFill>
                <a:latin typeface="Federo"/>
                <a:ea typeface="Federo"/>
                <a:cs typeface="Federo"/>
                <a:sym typeface="Federo"/>
              </a:rPr>
              <a:t> CLIENTE</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244" name="Google Shape;244;g2fe7749e29b_0_44"/>
          <p:cNvSpPr txBox="1"/>
          <p:nvPr/>
        </p:nvSpPr>
        <p:spPr>
          <a:xfrm>
            <a:off x="413689" y="10333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DETALLE </a:t>
            </a:r>
            <a:r>
              <a:rPr lang="es" sz="2400">
                <a:solidFill>
                  <a:srgbClr val="FFFFFF"/>
                </a:solidFill>
                <a:latin typeface="EB Garamond"/>
                <a:ea typeface="EB Garamond"/>
                <a:cs typeface="EB Garamond"/>
                <a:sym typeface="EB Garamond"/>
              </a:rPr>
              <a:t>CLIENTE</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245" name="Google Shape;245;g2fe7749e29b_0_44"/>
          <p:cNvSpPr txBox="1"/>
          <p:nvPr/>
        </p:nvSpPr>
        <p:spPr>
          <a:xfrm>
            <a:off x="688944" y="3258945"/>
            <a:ext cx="30693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s">
                <a:solidFill>
                  <a:srgbClr val="FF0000"/>
                </a:solidFill>
              </a:rPr>
              <a:t>DETALLES DEL CLIENTE</a:t>
            </a:r>
            <a:endParaRPr>
              <a:solidFill>
                <a:srgbClr val="FF0000"/>
              </a:solidFill>
            </a:endParaRPr>
          </a:p>
          <a:p>
            <a:pPr indent="0" lvl="0" marL="0" marR="0" rtl="0" algn="ctr">
              <a:lnSpc>
                <a:spcPct val="100000"/>
              </a:lnSpc>
              <a:spcBef>
                <a:spcPts val="0"/>
              </a:spcBef>
              <a:spcAft>
                <a:spcPts val="0"/>
              </a:spcAft>
              <a:buClr>
                <a:srgbClr val="000000"/>
              </a:buClr>
              <a:buSzPts val="1400"/>
              <a:buFont typeface="Arial"/>
              <a:buNone/>
            </a:pPr>
            <a:r>
              <a:t/>
            </a:r>
            <a:endParaRPr>
              <a:solidFill>
                <a:srgbClr val="FF0000"/>
              </a:solidFill>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Aquí es el parte donde </a:t>
            </a:r>
            <a:r>
              <a:rPr lang="es">
                <a:solidFill>
                  <a:srgbClr val="FFFFFF"/>
                </a:solidFill>
              </a:rPr>
              <a:t>se podrá observar una tabla donde se encontrarán los datos importantes del cliente.</a:t>
            </a:r>
            <a:endParaRPr b="0" i="0" sz="1400" u="none" cap="none" strike="noStrike">
              <a:solidFill>
                <a:srgbClr val="000000"/>
              </a:solidFill>
              <a:latin typeface="Arial"/>
              <a:ea typeface="Arial"/>
              <a:cs typeface="Arial"/>
              <a:sym typeface="Arial"/>
            </a:endParaRPr>
          </a:p>
        </p:txBody>
      </p:sp>
      <p:sp>
        <p:nvSpPr>
          <p:cNvPr id="246" name="Google Shape;246;g2fe7749e29b_0_44"/>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47" name="Google Shape;247;g2fe7749e29b_0_44"/>
          <p:cNvSpPr txBox="1"/>
          <p:nvPr/>
        </p:nvSpPr>
        <p:spPr>
          <a:xfrm>
            <a:off x="926075" y="1657598"/>
            <a:ext cx="3069300" cy="954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400"/>
              <a:buFont typeface="Arial"/>
              <a:buNone/>
            </a:pPr>
            <a:r>
              <a:rPr lang="es">
                <a:solidFill>
                  <a:srgbClr val="FF0000"/>
                </a:solidFill>
              </a:rPr>
              <a:t>BOTÓN</a:t>
            </a:r>
            <a:r>
              <a:rPr lang="es">
                <a:solidFill>
                  <a:srgbClr val="FF0000"/>
                </a:solidFill>
              </a:rPr>
              <a:t> DE REGISTROS</a:t>
            </a:r>
            <a:endParaRPr>
              <a:solidFill>
                <a:schemeClr val="dk1"/>
              </a:solidFill>
            </a:endParaRPr>
          </a:p>
          <a:p>
            <a:pPr indent="0" lvl="0" marL="0" rtl="0" algn="just">
              <a:spcBef>
                <a:spcPts val="0"/>
              </a:spcBef>
              <a:spcAft>
                <a:spcPts val="0"/>
              </a:spcAft>
              <a:buClr>
                <a:schemeClr val="dk1"/>
              </a:buClr>
              <a:buSzPts val="1400"/>
              <a:buFont typeface="Arial"/>
              <a:buNone/>
            </a:pPr>
            <a:r>
              <a:rPr lang="es">
                <a:solidFill>
                  <a:schemeClr val="lt1"/>
                </a:solidFill>
              </a:rPr>
              <a:t>Habrá un botón donde desplegará los detalles de los clientes previamente registrados.</a:t>
            </a:r>
            <a:endParaRPr>
              <a:solidFill>
                <a:srgbClr val="FF0000"/>
              </a:solidFill>
            </a:endParaRPr>
          </a:p>
        </p:txBody>
      </p:sp>
      <p:sp>
        <p:nvSpPr>
          <p:cNvPr id="248" name="Google Shape;248;g2fe7749e29b_0_44"/>
          <p:cNvSpPr/>
          <p:nvPr/>
        </p:nvSpPr>
        <p:spPr>
          <a:xfrm rot="5400000">
            <a:off x="5723484" y="1797496"/>
            <a:ext cx="169800" cy="3519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49" name="Google Shape;249;g2fe7749e29b_0_44"/>
          <p:cNvSpPr/>
          <p:nvPr/>
        </p:nvSpPr>
        <p:spPr>
          <a:xfrm rot="5400000">
            <a:off x="6240595" y="1684115"/>
            <a:ext cx="247200" cy="5787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cxnSp>
        <p:nvCxnSpPr>
          <p:cNvPr id="250" name="Google Shape;250;g2fe7749e29b_0_44"/>
          <p:cNvCxnSpPr/>
          <p:nvPr/>
        </p:nvCxnSpPr>
        <p:spPr>
          <a:xfrm rot="-5400000">
            <a:off x="4126825" y="1761123"/>
            <a:ext cx="660600" cy="562800"/>
          </a:xfrm>
          <a:prstGeom prst="bentConnector3">
            <a:avLst>
              <a:gd fmla="val 50000" name="adj1"/>
            </a:avLst>
          </a:prstGeom>
          <a:noFill/>
          <a:ln cap="flat" cmpd="sng" w="28575">
            <a:solidFill>
              <a:srgbClr val="FF0000"/>
            </a:solidFill>
            <a:prstDash val="dot"/>
            <a:round/>
            <a:headEnd len="sm" w="sm" type="none"/>
            <a:tailEnd len="sm" w="sm" type="none"/>
          </a:ln>
        </p:spPr>
      </p:cxnSp>
      <p:cxnSp>
        <p:nvCxnSpPr>
          <p:cNvPr id="251" name="Google Shape;251;g2fe7749e29b_0_44"/>
          <p:cNvCxnSpPr/>
          <p:nvPr/>
        </p:nvCxnSpPr>
        <p:spPr>
          <a:xfrm flipH="1" rot="10800000">
            <a:off x="3648044" y="3492995"/>
            <a:ext cx="1316400" cy="873600"/>
          </a:xfrm>
          <a:prstGeom prst="bentConnector3">
            <a:avLst>
              <a:gd fmla="val 50000" name="adj1"/>
            </a:avLst>
          </a:prstGeom>
          <a:noFill/>
          <a:ln cap="flat" cmpd="sng" w="28575">
            <a:solidFill>
              <a:srgbClr val="FF0000"/>
            </a:solidFill>
            <a:prstDash val="dot"/>
            <a:round/>
            <a:headEnd len="sm" w="sm" type="none"/>
            <a:tailEnd len="sm" w="sm" type="none"/>
          </a:ln>
        </p:spPr>
      </p:cxnSp>
      <p:pic>
        <p:nvPicPr>
          <p:cNvPr id="252" name="Google Shape;252;g2fe7749e29b_0_44"/>
          <p:cNvPicPr preferRelativeResize="0"/>
          <p:nvPr/>
        </p:nvPicPr>
        <p:blipFill>
          <a:blip r:embed="rId3">
            <a:alphaModFix/>
          </a:blip>
          <a:stretch>
            <a:fillRect/>
          </a:stretch>
        </p:blipFill>
        <p:spPr>
          <a:xfrm>
            <a:off x="4738524" y="1778850"/>
            <a:ext cx="4441701" cy="1585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fe7749e29b_0_0"/>
          <p:cNvSpPr/>
          <p:nvPr/>
        </p:nvSpPr>
        <p:spPr>
          <a:xfrm>
            <a:off x="1928750" y="125237"/>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i="0" lang="es" sz="2940" u="none" cap="none" strike="noStrike">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58" name="Google Shape;258;g2fe7749e29b_0_0"/>
          <p:cNvSpPr/>
          <p:nvPr/>
        </p:nvSpPr>
        <p:spPr>
          <a:xfrm>
            <a:off x="5717725" y="1403875"/>
            <a:ext cx="3363000" cy="33591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800"/>
              <a:buFont typeface="Arial"/>
              <a:buNone/>
            </a:pPr>
            <a:r>
              <a:rPr lang="es">
                <a:solidFill>
                  <a:schemeClr val="lt1"/>
                </a:solidFill>
                <a:latin typeface="Century Gothic"/>
                <a:ea typeface="Century Gothic"/>
                <a:cs typeface="Century Gothic"/>
                <a:sym typeface="Century Gothic"/>
              </a:rPr>
              <a:t>Este código HTML genera una página web que muestra una tabla con un listado de datos registrados del cliente. Se utiliza una consulta MySQL para obtener los datos de los clientes, los cuales se muestran en filas dentro de la tabla. </a:t>
            </a:r>
            <a:endParaRPr>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rgbClr val="000000"/>
              </a:buClr>
              <a:buSzPts val="1800"/>
              <a:buFont typeface="Arial"/>
              <a:buNone/>
            </a:pPr>
            <a:r>
              <a:t/>
            </a:r>
            <a:endParaRPr sz="1500">
              <a:solidFill>
                <a:srgbClr val="FFFFFF"/>
              </a:solidFill>
              <a:latin typeface="Century Gothic"/>
              <a:ea typeface="Century Gothic"/>
              <a:cs typeface="Century Gothic"/>
              <a:sym typeface="Century Gothic"/>
            </a:endParaRPr>
          </a:p>
        </p:txBody>
      </p:sp>
      <p:sp>
        <p:nvSpPr>
          <p:cNvPr id="259" name="Google Shape;259;g2fe7749e29b_0_0"/>
          <p:cNvSpPr/>
          <p:nvPr/>
        </p:nvSpPr>
        <p:spPr>
          <a:xfrm>
            <a:off x="3080625" y="562537"/>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detalleCliente</a:t>
            </a:r>
            <a:r>
              <a:rPr b="1" i="0" lang="es" sz="2940" u="none" cap="none" strike="noStrike">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60" name="Google Shape;260;g2fe7749e29b_0_0"/>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61" name="Google Shape;261;g2fe7749e29b_0_0"/>
          <p:cNvPicPr preferRelativeResize="0"/>
          <p:nvPr/>
        </p:nvPicPr>
        <p:blipFill>
          <a:blip r:embed="rId4">
            <a:alphaModFix/>
          </a:blip>
          <a:stretch>
            <a:fillRect/>
          </a:stretch>
        </p:blipFill>
        <p:spPr>
          <a:xfrm>
            <a:off x="634125" y="1148700"/>
            <a:ext cx="3981050" cy="3869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pic>
        <p:nvPicPr>
          <p:cNvPr id="266" name="Google Shape;266;g2fe7749e29b_0_38"/>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267" name="Google Shape;267;g2fe7749e29b_0_38"/>
          <p:cNvSpPr txBox="1"/>
          <p:nvPr/>
        </p:nvSpPr>
        <p:spPr>
          <a:xfrm>
            <a:off x="329225" y="1314350"/>
            <a:ext cx="7677600" cy="744000"/>
          </a:xfrm>
          <a:prstGeom prst="rect">
            <a:avLst/>
          </a:prstGeom>
          <a:noFill/>
          <a:ln>
            <a:noFill/>
          </a:ln>
        </p:spPr>
        <p:txBody>
          <a:bodyPr anchorCtr="0" anchor="t" bIns="45700" lIns="91425" spcFirstLastPara="1" rIns="91425" wrap="square" tIns="45700">
            <a:normAutofit fontScale="70000" lnSpcReduction="2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LISTADO CLIENTE</a:t>
            </a:r>
            <a:endParaRPr b="1" i="0" sz="1400" u="none" cap="none" strike="noStrike">
              <a:solidFill>
                <a:schemeClr val="lt1"/>
              </a:solidFill>
              <a:latin typeface="Arial"/>
              <a:ea typeface="Arial"/>
              <a:cs typeface="Arial"/>
              <a:sym typeface="Arial"/>
            </a:endParaRPr>
          </a:p>
        </p:txBody>
      </p:sp>
      <p:sp>
        <p:nvSpPr>
          <p:cNvPr id="268" name="Google Shape;268;g2fe7749e29b_0_38"/>
          <p:cNvSpPr txBox="1"/>
          <p:nvPr/>
        </p:nvSpPr>
        <p:spPr>
          <a:xfrm>
            <a:off x="799390" y="2814790"/>
            <a:ext cx="8015400" cy="95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En esta  parte </a:t>
            </a:r>
            <a:r>
              <a:rPr lang="es" sz="2800">
                <a:solidFill>
                  <a:schemeClr val="lt1"/>
                </a:solidFill>
                <a:latin typeface="Century Gothic"/>
                <a:ea typeface="Century Gothic"/>
                <a:cs typeface="Century Gothic"/>
                <a:sym typeface="Century Gothic"/>
              </a:rPr>
              <a:t>se podrá visualizar los servicios más solicitados por los clientes.</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fe7749e29b_0_58"/>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4" name="Google Shape;274;g2fe7749e29b_0_58"/>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59"/>
              <a:buFont typeface="Century Gothic"/>
              <a:buNone/>
            </a:pPr>
            <a:r>
              <a:rPr b="1" lang="es" sz="5440">
                <a:solidFill>
                  <a:srgbClr val="00B0F0"/>
                </a:solidFill>
                <a:latin typeface="Federo"/>
                <a:ea typeface="Federo"/>
                <a:cs typeface="Federo"/>
                <a:sym typeface="Federo"/>
              </a:rPr>
              <a:t>LISTADO </a:t>
            </a:r>
            <a:r>
              <a:rPr b="1" lang="es" sz="5440">
                <a:solidFill>
                  <a:srgbClr val="00B0F0"/>
                </a:solidFill>
                <a:latin typeface="Federo"/>
                <a:ea typeface="Federo"/>
                <a:cs typeface="Federo"/>
                <a:sym typeface="Federo"/>
              </a:rPr>
              <a:t>CLIENTE</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275" name="Google Shape;275;g2fe7749e29b_0_58"/>
          <p:cNvSpPr txBox="1"/>
          <p:nvPr/>
        </p:nvSpPr>
        <p:spPr>
          <a:xfrm>
            <a:off x="413689" y="10333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LISTADO </a:t>
            </a:r>
            <a:r>
              <a:rPr lang="es" sz="2400">
                <a:solidFill>
                  <a:srgbClr val="FFFFFF"/>
                </a:solidFill>
                <a:latin typeface="EB Garamond"/>
                <a:ea typeface="EB Garamond"/>
                <a:cs typeface="EB Garamond"/>
                <a:sym typeface="EB Garamond"/>
              </a:rPr>
              <a:t>CLIENTE</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276" name="Google Shape;276;g2fe7749e29b_0_58"/>
          <p:cNvSpPr txBox="1"/>
          <p:nvPr/>
        </p:nvSpPr>
        <p:spPr>
          <a:xfrm>
            <a:off x="716894" y="3278445"/>
            <a:ext cx="30693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0000"/>
                </a:solidFill>
                <a:latin typeface="Arial"/>
                <a:ea typeface="Arial"/>
                <a:cs typeface="Arial"/>
                <a:sym typeface="Arial"/>
              </a:rPr>
              <a:t>RESULTADO DE SERVICIOS </a:t>
            </a:r>
            <a:endParaRPr b="0" i="0" sz="1400" u="none" cap="none" strike="noStrike">
              <a:solidFill>
                <a:srgbClr val="FF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a:solidFill>
                <a:srgbClr val="FF0000"/>
              </a:solidFill>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Aquí es el parte donde </a:t>
            </a:r>
            <a:r>
              <a:rPr lang="es">
                <a:solidFill>
                  <a:srgbClr val="FFFFFF"/>
                </a:solidFill>
              </a:rPr>
              <a:t>habrá una tabla donde reflejara que clases de servicios son los más solicitados por el cliente.</a:t>
            </a:r>
            <a:endParaRPr b="0" i="0" sz="1400" u="none" cap="none" strike="noStrike">
              <a:solidFill>
                <a:srgbClr val="000000"/>
              </a:solidFill>
              <a:latin typeface="Arial"/>
              <a:ea typeface="Arial"/>
              <a:cs typeface="Arial"/>
              <a:sym typeface="Arial"/>
            </a:endParaRPr>
          </a:p>
        </p:txBody>
      </p:sp>
      <p:sp>
        <p:nvSpPr>
          <p:cNvPr id="277" name="Google Shape;277;g2fe7749e29b_0_58"/>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78" name="Google Shape;278;g2fe7749e29b_0_58"/>
          <p:cNvSpPr txBox="1"/>
          <p:nvPr/>
        </p:nvSpPr>
        <p:spPr>
          <a:xfrm>
            <a:off x="926075" y="1657598"/>
            <a:ext cx="3069300" cy="7389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400"/>
              <a:buFont typeface="Arial"/>
              <a:buNone/>
            </a:pPr>
            <a:r>
              <a:rPr lang="es">
                <a:solidFill>
                  <a:srgbClr val="FF0000"/>
                </a:solidFill>
              </a:rPr>
              <a:t>EL </a:t>
            </a:r>
            <a:r>
              <a:rPr lang="es">
                <a:solidFill>
                  <a:srgbClr val="FF0000"/>
                </a:solidFill>
              </a:rPr>
              <a:t>BOTONES</a:t>
            </a:r>
            <a:r>
              <a:rPr lang="es">
                <a:solidFill>
                  <a:srgbClr val="FF0000"/>
                </a:solidFill>
              </a:rPr>
              <a:t>  DE SELECCIÓN</a:t>
            </a:r>
            <a:endParaRPr>
              <a:solidFill>
                <a:schemeClr val="dk1"/>
              </a:solidFill>
            </a:endParaRPr>
          </a:p>
          <a:p>
            <a:pPr indent="0" lvl="0" marL="0" rtl="0" algn="just">
              <a:spcBef>
                <a:spcPts val="0"/>
              </a:spcBef>
              <a:spcAft>
                <a:spcPts val="0"/>
              </a:spcAft>
              <a:buClr>
                <a:schemeClr val="dk1"/>
              </a:buClr>
              <a:buSzPts val="1400"/>
              <a:buFont typeface="Arial"/>
              <a:buNone/>
            </a:pPr>
            <a:r>
              <a:rPr lang="es">
                <a:solidFill>
                  <a:schemeClr val="lt1"/>
                </a:solidFill>
              </a:rPr>
              <a:t>Los botones son para poder pasar o regresar a las anteriores </a:t>
            </a:r>
            <a:r>
              <a:rPr lang="es">
                <a:solidFill>
                  <a:schemeClr val="lt1"/>
                </a:solidFill>
              </a:rPr>
              <a:t>páginas.</a:t>
            </a:r>
            <a:endParaRPr>
              <a:solidFill>
                <a:srgbClr val="FF0000"/>
              </a:solidFill>
            </a:endParaRPr>
          </a:p>
        </p:txBody>
      </p:sp>
      <p:cxnSp>
        <p:nvCxnSpPr>
          <p:cNvPr id="279" name="Google Shape;279;g2fe7749e29b_0_58"/>
          <p:cNvCxnSpPr/>
          <p:nvPr/>
        </p:nvCxnSpPr>
        <p:spPr>
          <a:xfrm rot="-5400000">
            <a:off x="4126825" y="1761123"/>
            <a:ext cx="660600" cy="562800"/>
          </a:xfrm>
          <a:prstGeom prst="bentConnector3">
            <a:avLst>
              <a:gd fmla="val 50000" name="adj1"/>
            </a:avLst>
          </a:prstGeom>
          <a:noFill/>
          <a:ln cap="flat" cmpd="sng" w="28575">
            <a:solidFill>
              <a:srgbClr val="FF0000"/>
            </a:solidFill>
            <a:prstDash val="dot"/>
            <a:round/>
            <a:headEnd len="sm" w="sm" type="none"/>
            <a:tailEnd len="sm" w="sm" type="none"/>
          </a:ln>
        </p:spPr>
      </p:cxnSp>
      <p:cxnSp>
        <p:nvCxnSpPr>
          <p:cNvPr id="280" name="Google Shape;280;g2fe7749e29b_0_58"/>
          <p:cNvCxnSpPr/>
          <p:nvPr/>
        </p:nvCxnSpPr>
        <p:spPr>
          <a:xfrm flipH="1" rot="10800000">
            <a:off x="3648044" y="3492995"/>
            <a:ext cx="1316400" cy="873600"/>
          </a:xfrm>
          <a:prstGeom prst="bentConnector3">
            <a:avLst>
              <a:gd fmla="val 50000" name="adj1"/>
            </a:avLst>
          </a:prstGeom>
          <a:noFill/>
          <a:ln cap="flat" cmpd="sng" w="28575">
            <a:solidFill>
              <a:srgbClr val="FF0000"/>
            </a:solidFill>
            <a:prstDash val="dot"/>
            <a:round/>
            <a:headEnd len="sm" w="sm" type="none"/>
            <a:tailEnd len="sm" w="sm" type="none"/>
          </a:ln>
        </p:spPr>
      </p:cxnSp>
      <p:pic>
        <p:nvPicPr>
          <p:cNvPr id="281" name="Google Shape;281;g2fe7749e29b_0_58"/>
          <p:cNvPicPr preferRelativeResize="0"/>
          <p:nvPr/>
        </p:nvPicPr>
        <p:blipFill>
          <a:blip r:embed="rId3">
            <a:alphaModFix/>
          </a:blip>
          <a:stretch>
            <a:fillRect/>
          </a:stretch>
        </p:blipFill>
        <p:spPr>
          <a:xfrm>
            <a:off x="4459700" y="1610349"/>
            <a:ext cx="4684307" cy="2486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2fe7749e29b_0_8"/>
          <p:cNvSpPr/>
          <p:nvPr/>
        </p:nvSpPr>
        <p:spPr>
          <a:xfrm>
            <a:off x="1858825" y="63062"/>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i="0" lang="es" sz="2940" u="none" cap="none" strike="noStrike">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87" name="Google Shape;287;g2fe7749e29b_0_8"/>
          <p:cNvSpPr/>
          <p:nvPr/>
        </p:nvSpPr>
        <p:spPr>
          <a:xfrm>
            <a:off x="5717725" y="1403875"/>
            <a:ext cx="3363000" cy="33591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800"/>
              <a:buFont typeface="Arial"/>
              <a:buNone/>
            </a:pPr>
            <a:r>
              <a:rPr lang="es">
                <a:solidFill>
                  <a:schemeClr val="lt1"/>
                </a:solidFill>
                <a:latin typeface="Century Gothic"/>
                <a:ea typeface="Century Gothic"/>
                <a:cs typeface="Century Gothic"/>
                <a:sym typeface="Century Gothic"/>
              </a:rPr>
              <a:t>Este parte del código HTML/PHP genera una página web que muestra una tabla con un listado de órdenes de servicio. Se utiliza una consulta MySQL para obtener los datos de las órdenes y la cantidad de solicitudes recibidas. Además, se incluyen enlaces para redirigir a otras páginas relacionadas, como regresar a la página principal, ir a registros de clientes. </a:t>
            </a:r>
            <a:endParaRPr>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rgbClr val="000000"/>
              </a:buClr>
              <a:buSzPts val="1800"/>
              <a:buFont typeface="Arial"/>
              <a:buNone/>
            </a:pPr>
            <a:r>
              <a:t/>
            </a:r>
            <a:endParaRPr sz="1500">
              <a:solidFill>
                <a:srgbClr val="FFFFFF"/>
              </a:solidFill>
              <a:latin typeface="Century Gothic"/>
              <a:ea typeface="Century Gothic"/>
              <a:cs typeface="Century Gothic"/>
              <a:sym typeface="Century Gothic"/>
            </a:endParaRPr>
          </a:p>
        </p:txBody>
      </p:sp>
      <p:sp>
        <p:nvSpPr>
          <p:cNvPr id="288" name="Google Shape;288;g2fe7749e29b_0_8"/>
          <p:cNvSpPr/>
          <p:nvPr/>
        </p:nvSpPr>
        <p:spPr>
          <a:xfrm>
            <a:off x="3476850" y="298362"/>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listado</a:t>
            </a:r>
            <a:r>
              <a:rPr b="1" i="0" lang="es" sz="2940" u="none" cap="none" strike="noStrike">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89" name="Google Shape;289;g2fe7749e29b_0_8"/>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90" name="Google Shape;290;g2fe7749e29b_0_8"/>
          <p:cNvPicPr preferRelativeResize="0"/>
          <p:nvPr/>
        </p:nvPicPr>
        <p:blipFill>
          <a:blip r:embed="rId4">
            <a:alphaModFix/>
          </a:blip>
          <a:stretch>
            <a:fillRect/>
          </a:stretch>
        </p:blipFill>
        <p:spPr>
          <a:xfrm>
            <a:off x="533125" y="831350"/>
            <a:ext cx="4649224" cy="4209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g2e75ec3e4ee_1_2"/>
          <p:cNvPicPr preferRelativeResize="0"/>
          <p:nvPr/>
        </p:nvPicPr>
        <p:blipFill rotWithShape="1">
          <a:blip r:embed="rId3">
            <a:alphaModFix/>
          </a:blip>
          <a:srcRect b="0" l="0" r="0" t="0"/>
          <a:stretch/>
        </p:blipFill>
        <p:spPr>
          <a:xfrm>
            <a:off x="2404075" y="433400"/>
            <a:ext cx="4335851" cy="43358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56" name="Google Shape;156;p2"/>
          <p:cNvSpPr txBox="1"/>
          <p:nvPr>
            <p:ph type="title"/>
          </p:nvPr>
        </p:nvSpPr>
        <p:spPr>
          <a:xfrm>
            <a:off x="3731250" y="4210925"/>
            <a:ext cx="1681500" cy="36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SzPts val="990"/>
              <a:buFont typeface="Nunito Medium"/>
              <a:buNone/>
            </a:pPr>
            <a:r>
              <a:rPr lang="es" sz="1140">
                <a:solidFill>
                  <a:schemeClr val="lt1"/>
                </a:solidFill>
                <a:latin typeface="Nunito Medium"/>
                <a:ea typeface="Nunito Medium"/>
                <a:cs typeface="Nunito Medium"/>
                <a:sym typeface="Nunito Medium"/>
              </a:rPr>
              <a:t>LIMA - PERÚ 202</a:t>
            </a:r>
            <a:r>
              <a:rPr lang="es" sz="1140">
                <a:latin typeface="Nunito Medium"/>
                <a:ea typeface="Nunito Medium"/>
                <a:cs typeface="Nunito Medium"/>
                <a:sym typeface="Nunito Medium"/>
              </a:rPr>
              <a:t>2</a:t>
            </a:r>
            <a:endParaRPr sz="1140">
              <a:solidFill>
                <a:schemeClr val="lt1"/>
              </a:solidFill>
              <a:latin typeface="Nunito Medium"/>
              <a:ea typeface="Nunito Medium"/>
              <a:cs typeface="Nunito Medium"/>
              <a:sym typeface="Nunito Medium"/>
            </a:endParaRPr>
          </a:p>
        </p:txBody>
      </p:sp>
      <p:sp>
        <p:nvSpPr>
          <p:cNvPr id="157" name="Google Shape;157;p2"/>
          <p:cNvSpPr txBox="1"/>
          <p:nvPr>
            <p:ph idx="4294967295" type="ctrTitle"/>
          </p:nvPr>
        </p:nvSpPr>
        <p:spPr>
          <a:xfrm>
            <a:off x="2070150" y="956300"/>
            <a:ext cx="5003700" cy="603300"/>
          </a:xfrm>
          <a:prstGeom prst="rect">
            <a:avLst/>
          </a:prstGeom>
          <a:noFill/>
          <a:ln>
            <a:noFill/>
          </a:ln>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Clr>
                <a:schemeClr val="lt1"/>
              </a:buClr>
              <a:buSzPct val="100000"/>
              <a:buFont typeface="Nunito"/>
              <a:buNone/>
            </a:pPr>
            <a:r>
              <a:rPr b="1" lang="es" sz="3600">
                <a:solidFill>
                  <a:schemeClr val="lt1"/>
                </a:solidFill>
                <a:latin typeface="Nunito"/>
                <a:ea typeface="Nunito"/>
                <a:cs typeface="Nunito"/>
                <a:sym typeface="Nunito"/>
              </a:rPr>
              <a:t>LISTADO_BUSQUEDA</a:t>
            </a:r>
            <a:endParaRPr b="1" i="0" sz="3600" u="none" cap="none" strike="noStrike">
              <a:solidFill>
                <a:schemeClr val="lt1"/>
              </a:solidFill>
              <a:latin typeface="Nunito"/>
              <a:ea typeface="Nunito"/>
              <a:cs typeface="Nunito"/>
              <a:sym typeface="Nunito"/>
            </a:endParaRPr>
          </a:p>
        </p:txBody>
      </p:sp>
      <p:pic>
        <p:nvPicPr>
          <p:cNvPr id="158" name="Google Shape;158;p2"/>
          <p:cNvPicPr preferRelativeResize="0"/>
          <p:nvPr/>
        </p:nvPicPr>
        <p:blipFill rotWithShape="1">
          <a:blip r:embed="rId4">
            <a:alphaModFix/>
          </a:blip>
          <a:srcRect b="0" l="0" r="0" t="0"/>
          <a:stretch/>
        </p:blipFill>
        <p:spPr>
          <a:xfrm>
            <a:off x="3694013" y="2116300"/>
            <a:ext cx="1718725" cy="1718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3"/>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64" name="Google Shape;164;p3"/>
          <p:cNvSpPr txBox="1"/>
          <p:nvPr>
            <p:ph type="title"/>
          </p:nvPr>
        </p:nvSpPr>
        <p:spPr>
          <a:xfrm>
            <a:off x="2029375" y="2243675"/>
            <a:ext cx="6475200" cy="2289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BÚSQUEDA</a:t>
            </a:r>
            <a:r>
              <a:rPr lang="es" sz="2900">
                <a:latin typeface="Arial"/>
                <a:ea typeface="Arial"/>
                <a:cs typeface="Arial"/>
                <a:sym typeface="Arial"/>
              </a:rPr>
              <a:t> </a:t>
            </a:r>
            <a:endParaRPr sz="2900">
              <a:latin typeface="Arial"/>
              <a:ea typeface="Arial"/>
              <a:cs typeface="Arial"/>
              <a:sym typeface="Arial"/>
            </a:endParaRPr>
          </a:p>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BÚSQUEDA CLIENTE</a:t>
            </a:r>
            <a:endParaRPr sz="2900">
              <a:latin typeface="Arial"/>
              <a:ea typeface="Arial"/>
              <a:cs typeface="Arial"/>
              <a:sym typeface="Arial"/>
            </a:endParaRPr>
          </a:p>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DETALLE CLIENTE</a:t>
            </a:r>
            <a:endParaRPr sz="2900">
              <a:latin typeface="Arial"/>
              <a:ea typeface="Arial"/>
              <a:cs typeface="Arial"/>
              <a:sym typeface="Arial"/>
            </a:endParaRPr>
          </a:p>
          <a:p>
            <a:pPr indent="0" lvl="0" marL="0" rtl="0" algn="l">
              <a:lnSpc>
                <a:spcPct val="150000"/>
              </a:lnSpc>
              <a:spcBef>
                <a:spcPts val="0"/>
              </a:spcBef>
              <a:spcAft>
                <a:spcPts val="0"/>
              </a:spcAft>
              <a:buClr>
                <a:schemeClr val="dk1"/>
              </a:buClr>
              <a:buSzPts val="4200"/>
              <a:buFont typeface="Arial"/>
              <a:buNone/>
            </a:pPr>
            <a:r>
              <a:rPr lang="es" sz="2900">
                <a:latin typeface="Arial"/>
                <a:ea typeface="Arial"/>
                <a:cs typeface="Arial"/>
                <a:sym typeface="Arial"/>
              </a:rPr>
              <a:t>LISTADO CLIENTE</a:t>
            </a:r>
            <a:endParaRPr sz="2900">
              <a:latin typeface="Arial"/>
              <a:ea typeface="Arial"/>
              <a:cs typeface="Arial"/>
              <a:sym typeface="Arial"/>
            </a:endParaRPr>
          </a:p>
          <a:p>
            <a:pPr indent="0" lvl="0" marL="0" rtl="0" algn="l">
              <a:lnSpc>
                <a:spcPct val="150000"/>
              </a:lnSpc>
              <a:spcBef>
                <a:spcPts val="0"/>
              </a:spcBef>
              <a:spcAft>
                <a:spcPts val="0"/>
              </a:spcAft>
              <a:buSzPts val="990"/>
              <a:buFont typeface="Nunito"/>
              <a:buNone/>
            </a:pPr>
            <a:r>
              <a:t/>
            </a:r>
            <a:endParaRPr b="1" sz="2940">
              <a:latin typeface="Nunito"/>
              <a:ea typeface="Nunito"/>
              <a:cs typeface="Nunito"/>
              <a:sym typeface="Nunito"/>
            </a:endParaRPr>
          </a:p>
          <a:p>
            <a:pPr indent="0" lvl="0" marL="0" rtl="0" algn="l">
              <a:lnSpc>
                <a:spcPct val="150000"/>
              </a:lnSpc>
              <a:spcBef>
                <a:spcPts val="0"/>
              </a:spcBef>
              <a:spcAft>
                <a:spcPts val="0"/>
              </a:spcAft>
              <a:buSzPts val="990"/>
              <a:buFont typeface="Nunito"/>
              <a:buNone/>
            </a:pPr>
            <a:r>
              <a:t/>
            </a:r>
            <a:endParaRPr b="1" sz="2940">
              <a:solidFill>
                <a:schemeClr val="lt1"/>
              </a:solidFill>
              <a:latin typeface="Nunito"/>
              <a:ea typeface="Nunito"/>
              <a:cs typeface="Nunito"/>
              <a:sym typeface="Nunito"/>
            </a:endParaRPr>
          </a:p>
        </p:txBody>
      </p:sp>
      <p:sp>
        <p:nvSpPr>
          <p:cNvPr id="165" name="Google Shape;165;p3"/>
          <p:cNvSpPr txBox="1"/>
          <p:nvPr>
            <p:ph idx="4294967295" type="ctrTitle"/>
          </p:nvPr>
        </p:nvSpPr>
        <p:spPr>
          <a:xfrm>
            <a:off x="1392925" y="2085100"/>
            <a:ext cx="673200" cy="1814700"/>
          </a:xfrm>
          <a:prstGeom prst="rect">
            <a:avLst/>
          </a:prstGeom>
          <a:noFill/>
          <a:ln>
            <a:noFill/>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chemeClr val="lt1"/>
              </a:buClr>
              <a:buSzPts val="990"/>
              <a:buFont typeface="Nunito"/>
              <a:buNone/>
            </a:pPr>
            <a:r>
              <a:rPr b="1" i="0" lang="es" sz="2940" u="none" cap="none" strike="noStrike">
                <a:solidFill>
                  <a:schemeClr val="lt1"/>
                </a:solidFill>
                <a:latin typeface="Nunito"/>
                <a:ea typeface="Nunito"/>
                <a:cs typeface="Nunito"/>
                <a:sym typeface="Nunito"/>
              </a:rPr>
              <a:t>4	</a:t>
            </a:r>
            <a:endParaRPr b="1" i="0" sz="2940" u="none" cap="none" strike="noStrike">
              <a:solidFill>
                <a:schemeClr val="lt1"/>
              </a:solidFill>
              <a:latin typeface="Nunito"/>
              <a:ea typeface="Nunito"/>
              <a:cs typeface="Nunito"/>
              <a:sym typeface="Nunito"/>
            </a:endParaRPr>
          </a:p>
          <a:p>
            <a:pPr indent="0" lvl="0" marL="0" marR="0" rtl="0" algn="l">
              <a:lnSpc>
                <a:spcPct val="150000"/>
              </a:lnSpc>
              <a:spcBef>
                <a:spcPts val="0"/>
              </a:spcBef>
              <a:spcAft>
                <a:spcPts val="0"/>
              </a:spcAft>
              <a:buClr>
                <a:schemeClr val="lt1"/>
              </a:buClr>
              <a:buSzPts val="990"/>
              <a:buFont typeface="Nunito"/>
              <a:buNone/>
            </a:pPr>
            <a:r>
              <a:rPr b="1" lang="es" sz="2940">
                <a:solidFill>
                  <a:schemeClr val="lt1"/>
                </a:solidFill>
                <a:latin typeface="Nunito"/>
                <a:ea typeface="Nunito"/>
                <a:cs typeface="Nunito"/>
                <a:sym typeface="Nunito"/>
              </a:rPr>
              <a:t>7</a:t>
            </a:r>
            <a:endParaRPr b="1" sz="2940">
              <a:solidFill>
                <a:schemeClr val="lt1"/>
              </a:solidFill>
              <a:latin typeface="Nunito"/>
              <a:ea typeface="Nunito"/>
              <a:cs typeface="Nunito"/>
              <a:sym typeface="Nunito"/>
            </a:endParaRPr>
          </a:p>
          <a:p>
            <a:pPr indent="0" lvl="0" marL="0" marR="0" rtl="0" algn="l">
              <a:lnSpc>
                <a:spcPct val="150000"/>
              </a:lnSpc>
              <a:spcBef>
                <a:spcPts val="0"/>
              </a:spcBef>
              <a:spcAft>
                <a:spcPts val="0"/>
              </a:spcAft>
              <a:buClr>
                <a:schemeClr val="lt1"/>
              </a:buClr>
              <a:buSzPts val="990"/>
              <a:buFont typeface="Nunito"/>
              <a:buNone/>
            </a:pPr>
            <a:r>
              <a:rPr b="1" lang="es" sz="2940">
                <a:solidFill>
                  <a:schemeClr val="lt1"/>
                </a:solidFill>
                <a:latin typeface="Nunito"/>
                <a:ea typeface="Nunito"/>
                <a:cs typeface="Nunito"/>
                <a:sym typeface="Nunito"/>
              </a:rPr>
              <a:t>10</a:t>
            </a:r>
            <a:endParaRPr b="1" sz="2940">
              <a:solidFill>
                <a:schemeClr val="lt1"/>
              </a:solidFill>
              <a:latin typeface="Nunito"/>
              <a:ea typeface="Nunito"/>
              <a:cs typeface="Nunito"/>
              <a:sym typeface="Nunito"/>
            </a:endParaRPr>
          </a:p>
          <a:p>
            <a:pPr indent="0" lvl="0" marL="0" marR="0" rtl="0" algn="l">
              <a:lnSpc>
                <a:spcPct val="150000"/>
              </a:lnSpc>
              <a:spcBef>
                <a:spcPts val="0"/>
              </a:spcBef>
              <a:spcAft>
                <a:spcPts val="0"/>
              </a:spcAft>
              <a:buClr>
                <a:schemeClr val="lt1"/>
              </a:buClr>
              <a:buSzPts val="990"/>
              <a:buFont typeface="Nunito"/>
              <a:buNone/>
            </a:pPr>
            <a:r>
              <a:rPr b="1" lang="es" sz="2940">
                <a:solidFill>
                  <a:schemeClr val="lt1"/>
                </a:solidFill>
                <a:latin typeface="Nunito"/>
                <a:ea typeface="Nunito"/>
                <a:cs typeface="Nunito"/>
                <a:sym typeface="Nunito"/>
              </a:rPr>
              <a:t>13</a:t>
            </a:r>
            <a:endParaRPr b="1" sz="2940">
              <a:solidFill>
                <a:schemeClr val="lt1"/>
              </a:solidFill>
              <a:latin typeface="Nunito"/>
              <a:ea typeface="Nunito"/>
              <a:cs typeface="Nunito"/>
              <a:sym typeface="Nunito"/>
            </a:endParaRPr>
          </a:p>
          <a:p>
            <a:pPr indent="0" lvl="0" marL="0" marR="0" rtl="0" algn="l">
              <a:lnSpc>
                <a:spcPct val="150000"/>
              </a:lnSpc>
              <a:spcBef>
                <a:spcPts val="0"/>
              </a:spcBef>
              <a:spcAft>
                <a:spcPts val="0"/>
              </a:spcAft>
              <a:buClr>
                <a:schemeClr val="lt1"/>
              </a:buClr>
              <a:buSzPts val="990"/>
              <a:buFont typeface="Nunito"/>
              <a:buNone/>
            </a:pPr>
            <a:r>
              <a:rPr b="1" i="0" lang="es" sz="2940" u="none" cap="none" strike="noStrike">
                <a:solidFill>
                  <a:schemeClr val="lt1"/>
                </a:solidFill>
                <a:latin typeface="Nunito"/>
                <a:ea typeface="Nunito"/>
                <a:cs typeface="Nunito"/>
                <a:sym typeface="Nunito"/>
              </a:rPr>
              <a:t>	</a:t>
            </a:r>
            <a:endParaRPr b="1" i="0" sz="2940" u="none" cap="none" strike="noStrike">
              <a:solidFill>
                <a:schemeClr val="lt1"/>
              </a:solidFill>
              <a:latin typeface="Nunito"/>
              <a:ea typeface="Nunito"/>
              <a:cs typeface="Nunito"/>
              <a:sym typeface="Nunito"/>
            </a:endParaRPr>
          </a:p>
        </p:txBody>
      </p:sp>
      <p:sp>
        <p:nvSpPr>
          <p:cNvPr id="166" name="Google Shape;166;p3"/>
          <p:cNvSpPr txBox="1"/>
          <p:nvPr>
            <p:ph idx="4294967295" type="ctrTitle"/>
          </p:nvPr>
        </p:nvSpPr>
        <p:spPr>
          <a:xfrm>
            <a:off x="1316000" y="773100"/>
            <a:ext cx="2827200" cy="51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lt1"/>
              </a:buClr>
              <a:buSzPts val="990"/>
              <a:buFont typeface="Arial Black"/>
              <a:buNone/>
            </a:pPr>
            <a:r>
              <a:rPr b="0" i="0" lang="es" sz="2640" u="none" cap="none" strike="noStrike">
                <a:solidFill>
                  <a:schemeClr val="lt1"/>
                </a:solidFill>
                <a:latin typeface="Arial Black"/>
                <a:ea typeface="Arial Black"/>
                <a:cs typeface="Arial Black"/>
                <a:sym typeface="Arial Black"/>
              </a:rPr>
              <a:t>CONTENIDO:</a:t>
            </a:r>
            <a:endParaRPr b="0" i="0" sz="2640" u="none" cap="none" strike="noStrike">
              <a:solidFill>
                <a:schemeClr val="lt1"/>
              </a:solidFill>
              <a:latin typeface="Arial Black"/>
              <a:ea typeface="Arial Black"/>
              <a:cs typeface="Arial Black"/>
              <a:sym typeface="Arial Black"/>
            </a:endParaRPr>
          </a:p>
        </p:txBody>
      </p:sp>
      <p:pic>
        <p:nvPicPr>
          <p:cNvPr id="167" name="Google Shape;167;p3"/>
          <p:cNvPicPr preferRelativeResize="0"/>
          <p:nvPr/>
        </p:nvPicPr>
        <p:blipFill rotWithShape="1">
          <a:blip r:embed="rId4">
            <a:alphaModFix/>
          </a:blip>
          <a:srcRect b="0" l="0" r="0" t="0"/>
          <a:stretch/>
        </p:blipFill>
        <p:spPr>
          <a:xfrm>
            <a:off x="4905324" y="3305775"/>
            <a:ext cx="1550725" cy="155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4"/>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173" name="Google Shape;173;p4"/>
          <p:cNvSpPr txBox="1"/>
          <p:nvPr/>
        </p:nvSpPr>
        <p:spPr>
          <a:xfrm>
            <a:off x="510025" y="1404113"/>
            <a:ext cx="7677600" cy="834300"/>
          </a:xfrm>
          <a:prstGeom prst="rect">
            <a:avLst/>
          </a:prstGeom>
          <a:noFill/>
          <a:ln>
            <a:noFill/>
          </a:ln>
        </p:spPr>
        <p:txBody>
          <a:bodyPr anchorCtr="0" anchor="t" bIns="45700" lIns="91425" spcFirstLastPara="1" rIns="91425" wrap="square" tIns="45700">
            <a:normAutofit fontScale="77500" lnSpcReduction="2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BÚSQUEDA</a:t>
            </a:r>
            <a:endParaRPr b="1" i="0" sz="1400" u="none" cap="none" strike="noStrike">
              <a:solidFill>
                <a:schemeClr val="lt1"/>
              </a:solidFill>
              <a:latin typeface="Arial"/>
              <a:ea typeface="Arial"/>
              <a:cs typeface="Arial"/>
              <a:sym typeface="Arial"/>
            </a:endParaRPr>
          </a:p>
        </p:txBody>
      </p:sp>
      <p:sp>
        <p:nvSpPr>
          <p:cNvPr id="174" name="Google Shape;174;p4"/>
          <p:cNvSpPr txBox="1"/>
          <p:nvPr/>
        </p:nvSpPr>
        <p:spPr>
          <a:xfrm>
            <a:off x="727065" y="2571740"/>
            <a:ext cx="80154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Es la parte donde </a:t>
            </a:r>
            <a:r>
              <a:rPr lang="es" sz="2800">
                <a:solidFill>
                  <a:schemeClr val="lt1"/>
                </a:solidFill>
                <a:latin typeface="Century Gothic"/>
                <a:ea typeface="Century Gothic"/>
                <a:cs typeface="Century Gothic"/>
                <a:sym typeface="Century Gothic"/>
              </a:rPr>
              <a:t>el </a:t>
            </a:r>
            <a:r>
              <a:rPr lang="es" sz="2800">
                <a:solidFill>
                  <a:schemeClr val="lt1"/>
                </a:solidFill>
                <a:latin typeface="Century Gothic"/>
                <a:ea typeface="Century Gothic"/>
                <a:cs typeface="Century Gothic"/>
                <a:sym typeface="Century Gothic"/>
              </a:rPr>
              <a:t>administrador</a:t>
            </a:r>
            <a:r>
              <a:rPr lang="es" sz="2800">
                <a:solidFill>
                  <a:schemeClr val="lt1"/>
                </a:solidFill>
                <a:latin typeface="Century Gothic"/>
                <a:ea typeface="Century Gothic"/>
                <a:cs typeface="Century Gothic"/>
                <a:sym typeface="Century Gothic"/>
              </a:rPr>
              <a:t> o trabajador de la empresa podra ver todo las </a:t>
            </a:r>
            <a:r>
              <a:rPr lang="es" sz="2800">
                <a:solidFill>
                  <a:schemeClr val="lt1"/>
                </a:solidFill>
                <a:latin typeface="Century Gothic"/>
                <a:ea typeface="Century Gothic"/>
                <a:cs typeface="Century Gothic"/>
                <a:sym typeface="Century Gothic"/>
              </a:rPr>
              <a:t>solicitudes</a:t>
            </a:r>
            <a:r>
              <a:rPr lang="es" sz="2800">
                <a:solidFill>
                  <a:schemeClr val="lt1"/>
                </a:solidFill>
                <a:latin typeface="Century Gothic"/>
                <a:ea typeface="Century Gothic"/>
                <a:cs typeface="Century Gothic"/>
                <a:sym typeface="Century Gothic"/>
              </a:rPr>
              <a:t> que se realizaron.</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4"/>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0" name="Google Shape;180;p14"/>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60"/>
              <a:buFont typeface="Century Gothic"/>
              <a:buNone/>
            </a:pPr>
            <a:r>
              <a:rPr b="1" lang="es" sz="5440">
                <a:solidFill>
                  <a:srgbClr val="00B0F0"/>
                </a:solidFill>
                <a:latin typeface="Federo"/>
                <a:ea typeface="Federo"/>
                <a:cs typeface="Federo"/>
                <a:sym typeface="Federo"/>
              </a:rPr>
              <a:t>BUSQUEDA</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181" name="Google Shape;181;p14"/>
          <p:cNvSpPr txBox="1"/>
          <p:nvPr/>
        </p:nvSpPr>
        <p:spPr>
          <a:xfrm>
            <a:off x="581014" y="10022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BUSQUEDA</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182" name="Google Shape;182;p14"/>
          <p:cNvSpPr txBox="1"/>
          <p:nvPr/>
        </p:nvSpPr>
        <p:spPr>
          <a:xfrm>
            <a:off x="716894" y="3278445"/>
            <a:ext cx="3069300" cy="138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lang="es">
                <a:solidFill>
                  <a:srgbClr val="FF0000"/>
                </a:solidFill>
              </a:rPr>
              <a:t>DATOS DEL CLIENTE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lang="es">
                <a:solidFill>
                  <a:srgbClr val="FFFFFF"/>
                </a:solidFill>
              </a:rPr>
              <a:t>Aquí</a:t>
            </a:r>
            <a:r>
              <a:rPr lang="es">
                <a:solidFill>
                  <a:srgbClr val="FFFFFF"/>
                </a:solidFill>
              </a:rPr>
              <a:t> se guarda todo los datos para poder contactarse con ellos y </a:t>
            </a:r>
            <a:r>
              <a:rPr lang="es">
                <a:solidFill>
                  <a:srgbClr val="FFFFFF"/>
                </a:solidFill>
              </a:rPr>
              <a:t>según</a:t>
            </a:r>
            <a:r>
              <a:rPr lang="es">
                <a:solidFill>
                  <a:srgbClr val="FFFFFF"/>
                </a:solidFill>
              </a:rPr>
              <a:t> el servicio que </a:t>
            </a:r>
            <a:r>
              <a:rPr lang="es">
                <a:solidFill>
                  <a:srgbClr val="FFFFFF"/>
                </a:solidFill>
              </a:rPr>
              <a:t>están</a:t>
            </a:r>
            <a:r>
              <a:rPr lang="es">
                <a:solidFill>
                  <a:srgbClr val="FFFFFF"/>
                </a:solidFill>
              </a:rPr>
              <a:t> requiriendo y de esa manera se puede llevar un mejor control tambien.</a:t>
            </a:r>
            <a:endParaRPr b="0" i="0" sz="1400" u="none" cap="none" strike="noStrike">
              <a:solidFill>
                <a:srgbClr val="000000"/>
              </a:solidFill>
              <a:latin typeface="Arial"/>
              <a:ea typeface="Arial"/>
              <a:cs typeface="Arial"/>
              <a:sym typeface="Arial"/>
            </a:endParaRPr>
          </a:p>
        </p:txBody>
      </p:sp>
      <p:sp>
        <p:nvSpPr>
          <p:cNvPr id="183" name="Google Shape;183;p14"/>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4" name="Google Shape;184;p14"/>
          <p:cNvSpPr txBox="1"/>
          <p:nvPr/>
        </p:nvSpPr>
        <p:spPr>
          <a:xfrm>
            <a:off x="954025" y="1743273"/>
            <a:ext cx="3069300" cy="954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0000"/>
                </a:solidFill>
                <a:latin typeface="Arial"/>
                <a:ea typeface="Arial"/>
                <a:cs typeface="Arial"/>
                <a:sym typeface="Arial"/>
              </a:rPr>
              <a:t>EL BOTÓN  DE SELECCIÓN</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lang="es">
                <a:solidFill>
                  <a:srgbClr val="FFFFFF"/>
                </a:solidFill>
              </a:rPr>
              <a:t>Los</a:t>
            </a:r>
            <a:r>
              <a:rPr b="0" i="0" lang="es" sz="1400" u="none" cap="none" strike="noStrike">
                <a:solidFill>
                  <a:srgbClr val="FFFFFF"/>
                </a:solidFill>
                <a:latin typeface="Arial"/>
                <a:ea typeface="Arial"/>
                <a:cs typeface="Arial"/>
                <a:sym typeface="Arial"/>
              </a:rPr>
              <a:t> </a:t>
            </a:r>
            <a:r>
              <a:rPr lang="es">
                <a:solidFill>
                  <a:srgbClr val="FFFFFF"/>
                </a:solidFill>
              </a:rPr>
              <a:t>botones</a:t>
            </a:r>
            <a:r>
              <a:rPr lang="es">
                <a:solidFill>
                  <a:srgbClr val="FFFFFF"/>
                </a:solidFill>
              </a:rPr>
              <a:t> son para poder pasar a los demas </a:t>
            </a:r>
            <a:r>
              <a:rPr lang="es">
                <a:solidFill>
                  <a:srgbClr val="FFFFFF"/>
                </a:solidFill>
              </a:rPr>
              <a:t>paginas</a:t>
            </a:r>
            <a:r>
              <a:rPr lang="es">
                <a:solidFill>
                  <a:srgbClr val="FFFFFF"/>
                </a:solidFill>
              </a:rPr>
              <a:t> que tiene la paguina.</a:t>
            </a:r>
            <a:endParaRPr b="0" i="0" sz="1400" u="none" cap="none" strike="noStrike">
              <a:solidFill>
                <a:srgbClr val="000000"/>
              </a:solidFill>
              <a:latin typeface="Arial"/>
              <a:ea typeface="Arial"/>
              <a:cs typeface="Arial"/>
              <a:sym typeface="Arial"/>
            </a:endParaRPr>
          </a:p>
        </p:txBody>
      </p:sp>
      <p:sp>
        <p:nvSpPr>
          <p:cNvPr id="185" name="Google Shape;185;p14"/>
          <p:cNvSpPr/>
          <p:nvPr/>
        </p:nvSpPr>
        <p:spPr>
          <a:xfrm rot="5400000">
            <a:off x="5723484" y="1797496"/>
            <a:ext cx="169800" cy="3519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86" name="Google Shape;186;p14"/>
          <p:cNvSpPr/>
          <p:nvPr/>
        </p:nvSpPr>
        <p:spPr>
          <a:xfrm rot="5400000">
            <a:off x="6240595" y="1684115"/>
            <a:ext cx="247200" cy="5787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pic>
        <p:nvPicPr>
          <p:cNvPr id="187" name="Google Shape;187;p14"/>
          <p:cNvPicPr preferRelativeResize="0"/>
          <p:nvPr/>
        </p:nvPicPr>
        <p:blipFill rotWithShape="1">
          <a:blip r:embed="rId3">
            <a:alphaModFix/>
          </a:blip>
          <a:srcRect b="-4929" l="17533" r="18800" t="4930"/>
          <a:stretch/>
        </p:blipFill>
        <p:spPr>
          <a:xfrm>
            <a:off x="5027975" y="1165750"/>
            <a:ext cx="4116026" cy="3627700"/>
          </a:xfrm>
          <a:prstGeom prst="rect">
            <a:avLst/>
          </a:prstGeom>
          <a:noFill/>
          <a:ln>
            <a:noFill/>
          </a:ln>
        </p:spPr>
      </p:pic>
      <p:pic>
        <p:nvPicPr>
          <p:cNvPr id="188" name="Google Shape;188;p14"/>
          <p:cNvPicPr preferRelativeResize="0"/>
          <p:nvPr/>
        </p:nvPicPr>
        <p:blipFill>
          <a:blip r:embed="rId4">
            <a:alphaModFix/>
          </a:blip>
          <a:stretch>
            <a:fillRect/>
          </a:stretch>
        </p:blipFill>
        <p:spPr>
          <a:xfrm>
            <a:off x="5228675" y="1278200"/>
            <a:ext cx="3794601" cy="2142375"/>
          </a:xfrm>
          <a:prstGeom prst="rect">
            <a:avLst/>
          </a:prstGeom>
          <a:noFill/>
          <a:ln>
            <a:noFill/>
          </a:ln>
        </p:spPr>
      </p:pic>
      <p:cxnSp>
        <p:nvCxnSpPr>
          <p:cNvPr id="189" name="Google Shape;189;p14"/>
          <p:cNvCxnSpPr/>
          <p:nvPr/>
        </p:nvCxnSpPr>
        <p:spPr>
          <a:xfrm flipH="1" rot="10800000">
            <a:off x="4175725" y="1576623"/>
            <a:ext cx="1068900" cy="796200"/>
          </a:xfrm>
          <a:prstGeom prst="bentConnector3">
            <a:avLst>
              <a:gd fmla="val 50000" name="adj1"/>
            </a:avLst>
          </a:prstGeom>
          <a:noFill/>
          <a:ln cap="flat" cmpd="sng" w="28575">
            <a:solidFill>
              <a:srgbClr val="FF0000"/>
            </a:solidFill>
            <a:prstDash val="dot"/>
            <a:round/>
            <a:headEnd len="sm" w="sm" type="none"/>
            <a:tailEnd len="sm" w="sm" type="none"/>
          </a:ln>
        </p:spPr>
      </p:cxnSp>
      <p:cxnSp>
        <p:nvCxnSpPr>
          <p:cNvPr id="190" name="Google Shape;190;p14"/>
          <p:cNvCxnSpPr/>
          <p:nvPr/>
        </p:nvCxnSpPr>
        <p:spPr>
          <a:xfrm flipH="1" rot="10800000">
            <a:off x="3793494" y="2832945"/>
            <a:ext cx="1776600" cy="1290600"/>
          </a:xfrm>
          <a:prstGeom prst="bentConnector3">
            <a:avLst>
              <a:gd fmla="val 50000" name="adj1"/>
            </a:avLst>
          </a:prstGeom>
          <a:noFill/>
          <a:ln cap="flat" cmpd="sng" w="28575">
            <a:solidFill>
              <a:srgbClr val="FF0000"/>
            </a:solidFill>
            <a:prstDash val="dot"/>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fd5cacb4c7_0_17"/>
          <p:cNvSpPr/>
          <p:nvPr/>
        </p:nvSpPr>
        <p:spPr>
          <a:xfrm>
            <a:off x="1952050" y="265087"/>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i="0" lang="es" sz="2940" u="none" cap="none" strike="noStrike">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196" name="Google Shape;196;g2fd5cacb4c7_0_17"/>
          <p:cNvSpPr/>
          <p:nvPr/>
        </p:nvSpPr>
        <p:spPr>
          <a:xfrm>
            <a:off x="5344175" y="1178750"/>
            <a:ext cx="3606900" cy="36519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es">
                <a:solidFill>
                  <a:srgbClr val="FFFFFF"/>
                </a:solidFill>
                <a:latin typeface="Century Gothic"/>
                <a:ea typeface="Century Gothic"/>
                <a:cs typeface="Century Gothic"/>
                <a:sym typeface="Century Gothic"/>
              </a:rPr>
              <a:t>Este código HTML/PHP genera una página web que muestra una tabla con un listado de órdenes de servicio. Se utiliza una consulta MySQL para obtener los datos de las órdenes y los detalles de los clientes, los cuales se muestran en filas dentro de la tabla. Además, se incluyen enlaces para redirigir a otras páginas relacionadas, como los registros de órdenes de servicio y clientes, y un botón de "Cerrar sesión".</a:t>
            </a:r>
            <a:r>
              <a:rPr b="0" i="0" lang="es" u="none" cap="none" strike="noStrike">
                <a:solidFill>
                  <a:srgbClr val="FFFFFF"/>
                </a:solidFill>
                <a:latin typeface="Century Gothic"/>
                <a:ea typeface="Century Gothic"/>
                <a:cs typeface="Century Gothic"/>
                <a:sym typeface="Century Gothic"/>
              </a:rPr>
              <a:t> </a:t>
            </a:r>
            <a:endParaRPr b="0" i="0" u="none" cap="none" strike="noStrike">
              <a:solidFill>
                <a:srgbClr val="FFFFFF"/>
              </a:solidFill>
              <a:latin typeface="Century Gothic"/>
              <a:ea typeface="Century Gothic"/>
              <a:cs typeface="Century Gothic"/>
              <a:sym typeface="Century Gothic"/>
            </a:endParaRPr>
          </a:p>
        </p:txBody>
      </p:sp>
      <p:sp>
        <p:nvSpPr>
          <p:cNvPr id="197" name="Google Shape;197;g2fd5cacb4c7_0_17"/>
          <p:cNvSpPr/>
          <p:nvPr/>
        </p:nvSpPr>
        <p:spPr>
          <a:xfrm>
            <a:off x="2890925" y="748987"/>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busqueda</a:t>
            </a:r>
            <a:r>
              <a:rPr b="1" i="0" lang="es" sz="2940" u="none" cap="none" strike="noStrike">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198" name="Google Shape;198;g2fd5cacb4c7_0_17"/>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199" name="Google Shape;199;g2fd5cacb4c7_0_17"/>
          <p:cNvPicPr preferRelativeResize="0"/>
          <p:nvPr/>
        </p:nvPicPr>
        <p:blipFill>
          <a:blip r:embed="rId4">
            <a:alphaModFix/>
          </a:blip>
          <a:stretch>
            <a:fillRect/>
          </a:stretch>
        </p:blipFill>
        <p:spPr>
          <a:xfrm>
            <a:off x="640550" y="1537687"/>
            <a:ext cx="4091285" cy="360581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g2fd5cacb4c7_0_5"/>
          <p:cNvPicPr preferRelativeResize="0"/>
          <p:nvPr/>
        </p:nvPicPr>
        <p:blipFill rotWithShape="1">
          <a:blip r:embed="rId3">
            <a:alphaModFix/>
          </a:blip>
          <a:srcRect b="0" l="0" r="0" t="0"/>
          <a:stretch/>
        </p:blipFill>
        <p:spPr>
          <a:xfrm>
            <a:off x="458175" y="316000"/>
            <a:ext cx="1458650" cy="511725"/>
          </a:xfrm>
          <a:prstGeom prst="rect">
            <a:avLst/>
          </a:prstGeom>
          <a:noFill/>
          <a:ln>
            <a:noFill/>
          </a:ln>
        </p:spPr>
      </p:pic>
      <p:sp>
        <p:nvSpPr>
          <p:cNvPr id="205" name="Google Shape;205;g2fd5cacb4c7_0_5"/>
          <p:cNvSpPr txBox="1"/>
          <p:nvPr/>
        </p:nvSpPr>
        <p:spPr>
          <a:xfrm>
            <a:off x="329225" y="1314350"/>
            <a:ext cx="7677600" cy="744000"/>
          </a:xfrm>
          <a:prstGeom prst="rect">
            <a:avLst/>
          </a:prstGeom>
          <a:noFill/>
          <a:ln>
            <a:noFill/>
          </a:ln>
        </p:spPr>
        <p:txBody>
          <a:bodyPr anchorCtr="0" anchor="t" bIns="45700" lIns="91425" spcFirstLastPara="1" rIns="91425" wrap="square" tIns="45700">
            <a:normAutofit fontScale="70000" lnSpcReduction="20000"/>
          </a:bodyPr>
          <a:lstStyle/>
          <a:p>
            <a:pPr indent="0" lvl="0" marL="0" marR="0" rtl="0" algn="ctr">
              <a:lnSpc>
                <a:spcPct val="100000"/>
              </a:lnSpc>
              <a:spcBef>
                <a:spcPts val="0"/>
              </a:spcBef>
              <a:spcAft>
                <a:spcPts val="0"/>
              </a:spcAft>
              <a:buClr>
                <a:srgbClr val="00B0F0"/>
              </a:buClr>
              <a:buSzPct val="100000"/>
              <a:buFont typeface="Century Gothic"/>
              <a:buNone/>
            </a:pPr>
            <a:r>
              <a:rPr b="1" lang="es" sz="7200">
                <a:solidFill>
                  <a:schemeClr val="lt1"/>
                </a:solidFill>
                <a:latin typeface="Century Gothic"/>
                <a:ea typeface="Century Gothic"/>
                <a:cs typeface="Century Gothic"/>
                <a:sym typeface="Century Gothic"/>
              </a:rPr>
              <a:t>BUSQUEDA CLIENTE</a:t>
            </a:r>
            <a:endParaRPr b="1" i="0" sz="1400" u="none" cap="none" strike="noStrike">
              <a:solidFill>
                <a:schemeClr val="lt1"/>
              </a:solidFill>
              <a:latin typeface="Arial"/>
              <a:ea typeface="Arial"/>
              <a:cs typeface="Arial"/>
              <a:sym typeface="Arial"/>
            </a:endParaRPr>
          </a:p>
        </p:txBody>
      </p:sp>
      <p:sp>
        <p:nvSpPr>
          <p:cNvPr id="206" name="Google Shape;206;g2fd5cacb4c7_0_5"/>
          <p:cNvSpPr txBox="1"/>
          <p:nvPr/>
        </p:nvSpPr>
        <p:spPr>
          <a:xfrm>
            <a:off x="799390" y="2814790"/>
            <a:ext cx="8015400" cy="1385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0" lang="es" sz="2800" u="none" cap="none" strike="noStrike">
                <a:solidFill>
                  <a:schemeClr val="lt1"/>
                </a:solidFill>
                <a:latin typeface="Century Gothic"/>
                <a:ea typeface="Century Gothic"/>
                <a:cs typeface="Century Gothic"/>
                <a:sym typeface="Century Gothic"/>
              </a:rPr>
              <a:t>En esta  parte donde </a:t>
            </a:r>
            <a:r>
              <a:rPr lang="es" sz="2800">
                <a:solidFill>
                  <a:schemeClr val="lt1"/>
                </a:solidFill>
                <a:latin typeface="Century Gothic"/>
                <a:ea typeface="Century Gothic"/>
                <a:cs typeface="Century Gothic"/>
                <a:sym typeface="Century Gothic"/>
              </a:rPr>
              <a:t>se hace la </a:t>
            </a:r>
            <a:r>
              <a:rPr lang="es" sz="2800">
                <a:solidFill>
                  <a:schemeClr val="lt1"/>
                </a:solidFill>
                <a:latin typeface="Century Gothic"/>
                <a:ea typeface="Century Gothic"/>
                <a:cs typeface="Century Gothic"/>
                <a:sym typeface="Century Gothic"/>
              </a:rPr>
              <a:t>búsqueda</a:t>
            </a:r>
            <a:r>
              <a:rPr lang="es" sz="2800">
                <a:solidFill>
                  <a:schemeClr val="lt1"/>
                </a:solidFill>
                <a:latin typeface="Century Gothic"/>
                <a:ea typeface="Century Gothic"/>
                <a:cs typeface="Century Gothic"/>
                <a:sym typeface="Century Gothic"/>
              </a:rPr>
              <a:t> del cliente, ya que se </a:t>
            </a:r>
            <a:r>
              <a:rPr lang="es" sz="2800">
                <a:solidFill>
                  <a:schemeClr val="lt1"/>
                </a:solidFill>
                <a:latin typeface="Century Gothic"/>
                <a:ea typeface="Century Gothic"/>
                <a:cs typeface="Century Gothic"/>
                <a:sym typeface="Century Gothic"/>
              </a:rPr>
              <a:t>tendrá</a:t>
            </a:r>
            <a:r>
              <a:rPr lang="es" sz="2800">
                <a:solidFill>
                  <a:schemeClr val="lt1"/>
                </a:solidFill>
                <a:latin typeface="Century Gothic"/>
                <a:ea typeface="Century Gothic"/>
                <a:cs typeface="Century Gothic"/>
                <a:sym typeface="Century Gothic"/>
              </a:rPr>
              <a:t> todo los datos del registro.</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2fd5cacb4c7_0_53"/>
          <p:cNvSpPr/>
          <p:nvPr/>
        </p:nvSpPr>
        <p:spPr>
          <a:xfrm>
            <a:off x="653700" y="3145551"/>
            <a:ext cx="3139800" cy="17337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2" name="Google Shape;212;g2fd5cacb4c7_0_53"/>
          <p:cNvSpPr txBox="1"/>
          <p:nvPr/>
        </p:nvSpPr>
        <p:spPr>
          <a:xfrm>
            <a:off x="485225" y="456447"/>
            <a:ext cx="4830000" cy="534600"/>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0B0F0"/>
              </a:buClr>
              <a:buSzPct val="128459"/>
              <a:buFont typeface="Century Gothic"/>
              <a:buNone/>
            </a:pPr>
            <a:r>
              <a:rPr b="1" lang="es" sz="5440">
                <a:solidFill>
                  <a:srgbClr val="00B0F0"/>
                </a:solidFill>
                <a:latin typeface="Federo"/>
                <a:ea typeface="Federo"/>
                <a:cs typeface="Federo"/>
                <a:sym typeface="Federo"/>
              </a:rPr>
              <a:t>BUSQUEDA CLIENTE</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rgbClr val="00B0F0"/>
              </a:buClr>
              <a:buSzPts val="4368"/>
              <a:buFont typeface="Century Gothic"/>
              <a:buNone/>
            </a:pPr>
            <a:r>
              <a:t/>
            </a:r>
            <a:endParaRPr b="0" i="0" sz="655" u="none" cap="none" strike="noStrike">
              <a:solidFill>
                <a:srgbClr val="000000"/>
              </a:solidFill>
              <a:latin typeface="Arial"/>
              <a:ea typeface="Arial"/>
              <a:cs typeface="Arial"/>
              <a:sym typeface="Arial"/>
            </a:endParaRPr>
          </a:p>
        </p:txBody>
      </p:sp>
      <p:sp>
        <p:nvSpPr>
          <p:cNvPr id="213" name="Google Shape;213;g2fd5cacb4c7_0_53"/>
          <p:cNvSpPr txBox="1"/>
          <p:nvPr/>
        </p:nvSpPr>
        <p:spPr>
          <a:xfrm>
            <a:off x="413689" y="1033397"/>
            <a:ext cx="3619800" cy="534600"/>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rgbClr val="00B0F0"/>
              </a:buClr>
              <a:buSzPts val="5940"/>
              <a:buFont typeface="Century Gothic"/>
              <a:buNone/>
            </a:pPr>
            <a:r>
              <a:rPr lang="es" sz="2400">
                <a:solidFill>
                  <a:srgbClr val="FFFFFF"/>
                </a:solidFill>
                <a:latin typeface="EB Garamond"/>
                <a:ea typeface="EB Garamond"/>
                <a:cs typeface="EB Garamond"/>
                <a:sym typeface="EB Garamond"/>
              </a:rPr>
              <a:t>BUSQUEDA CLIENTE</a:t>
            </a:r>
            <a:endParaRPr b="0" i="0" sz="5440" u="none" cap="none" strike="noStrike">
              <a:solidFill>
                <a:srgbClr val="FFFFFF"/>
              </a:solidFill>
              <a:latin typeface="EB Garamond"/>
              <a:ea typeface="EB Garamond"/>
              <a:cs typeface="EB Garamond"/>
              <a:sym typeface="EB Garamond"/>
            </a:endParaRPr>
          </a:p>
          <a:p>
            <a:pPr indent="0" lvl="0" marL="0" marR="0" rtl="0" algn="ctr">
              <a:lnSpc>
                <a:spcPct val="90000"/>
              </a:lnSpc>
              <a:spcBef>
                <a:spcPts val="0"/>
              </a:spcBef>
              <a:spcAft>
                <a:spcPts val="0"/>
              </a:spcAft>
              <a:buClr>
                <a:srgbClr val="00B0F0"/>
              </a:buClr>
              <a:buSzPts val="5940"/>
              <a:buFont typeface="Century Gothic"/>
              <a:buNone/>
            </a:pPr>
            <a:r>
              <a:t/>
            </a:r>
            <a:endParaRPr b="0" i="0" sz="655" u="none" cap="none" strike="noStrike">
              <a:solidFill>
                <a:srgbClr val="000000"/>
              </a:solidFill>
              <a:latin typeface="Arial"/>
              <a:ea typeface="Arial"/>
              <a:cs typeface="Arial"/>
              <a:sym typeface="Arial"/>
            </a:endParaRPr>
          </a:p>
        </p:txBody>
      </p:sp>
      <p:sp>
        <p:nvSpPr>
          <p:cNvPr id="214" name="Google Shape;214;g2fd5cacb4c7_0_53"/>
          <p:cNvSpPr txBox="1"/>
          <p:nvPr/>
        </p:nvSpPr>
        <p:spPr>
          <a:xfrm>
            <a:off x="716894" y="3278445"/>
            <a:ext cx="3069300" cy="1169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s" sz="1400" u="none" cap="none" strike="noStrike">
                <a:solidFill>
                  <a:srgbClr val="FF0000"/>
                </a:solidFill>
                <a:latin typeface="Arial"/>
                <a:ea typeface="Arial"/>
                <a:cs typeface="Arial"/>
                <a:sym typeface="Arial"/>
              </a:rPr>
              <a:t>RESULTADO DE</a:t>
            </a:r>
            <a:r>
              <a:rPr lang="es">
                <a:solidFill>
                  <a:srgbClr val="FF0000"/>
                </a:solidFill>
              </a:rPr>
              <a:t>l CLIENTE</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400"/>
              <a:buFont typeface="Arial"/>
              <a:buNone/>
            </a:pPr>
            <a:r>
              <a:rPr b="0" i="0" lang="es" sz="1400" u="none" cap="none" strike="noStrike">
                <a:solidFill>
                  <a:srgbClr val="FFFFFF"/>
                </a:solidFill>
                <a:latin typeface="Arial"/>
                <a:ea typeface="Arial"/>
                <a:cs typeface="Arial"/>
                <a:sym typeface="Arial"/>
              </a:rPr>
              <a:t>Aquí es el parte donde se </a:t>
            </a:r>
            <a:r>
              <a:rPr lang="es">
                <a:solidFill>
                  <a:srgbClr val="FFFFFF"/>
                </a:solidFill>
              </a:rPr>
              <a:t>muestra todo los datos del cliente que </a:t>
            </a:r>
            <a:r>
              <a:rPr lang="es">
                <a:solidFill>
                  <a:srgbClr val="FFFFFF"/>
                </a:solidFill>
              </a:rPr>
              <a:t>está</a:t>
            </a:r>
            <a:r>
              <a:rPr lang="es">
                <a:solidFill>
                  <a:srgbClr val="FFFFFF"/>
                </a:solidFill>
              </a:rPr>
              <a:t> </a:t>
            </a:r>
            <a:r>
              <a:rPr lang="es">
                <a:solidFill>
                  <a:srgbClr val="FFFFFF"/>
                </a:solidFill>
              </a:rPr>
              <a:t>requiriendo</a:t>
            </a:r>
            <a:r>
              <a:rPr lang="es">
                <a:solidFill>
                  <a:srgbClr val="FFFFFF"/>
                </a:solidFill>
              </a:rPr>
              <a:t> nuestro servicio y con ello se podran contactar.</a:t>
            </a:r>
            <a:endParaRPr b="0" i="0" sz="1400" u="none" cap="none" strike="noStrike">
              <a:solidFill>
                <a:srgbClr val="000000"/>
              </a:solidFill>
              <a:latin typeface="Arial"/>
              <a:ea typeface="Arial"/>
              <a:cs typeface="Arial"/>
              <a:sym typeface="Arial"/>
            </a:endParaRPr>
          </a:p>
        </p:txBody>
      </p:sp>
      <p:sp>
        <p:nvSpPr>
          <p:cNvPr id="215" name="Google Shape;215;g2fd5cacb4c7_0_53"/>
          <p:cNvSpPr/>
          <p:nvPr/>
        </p:nvSpPr>
        <p:spPr>
          <a:xfrm>
            <a:off x="890823" y="1610360"/>
            <a:ext cx="3139800" cy="1029300"/>
          </a:xfrm>
          <a:prstGeom prst="roundRect">
            <a:avLst>
              <a:gd fmla="val 16667" name="adj"/>
            </a:avLst>
          </a:prstGeom>
          <a:gradFill>
            <a:gsLst>
              <a:gs pos="0">
                <a:srgbClr val="404040"/>
              </a:gs>
              <a:gs pos="50000">
                <a:srgbClr val="5C5C5C"/>
              </a:gs>
              <a:gs pos="100000">
                <a:srgbClr val="6F6F6F"/>
              </a:gs>
            </a:gsLst>
            <a:path path="circle">
              <a:fillToRect b="50%" l="50%" r="50%" t="50%"/>
            </a:path>
            <a:tileRect/>
          </a:grad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6" name="Google Shape;216;g2fd5cacb4c7_0_53"/>
          <p:cNvSpPr txBox="1"/>
          <p:nvPr/>
        </p:nvSpPr>
        <p:spPr>
          <a:xfrm>
            <a:off x="926075" y="1657598"/>
            <a:ext cx="3069300" cy="954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SzPts val="1400"/>
              <a:buFont typeface="Arial"/>
              <a:buNone/>
            </a:pPr>
            <a:r>
              <a:rPr lang="es">
                <a:solidFill>
                  <a:srgbClr val="FF0000"/>
                </a:solidFill>
              </a:rPr>
              <a:t>EL BOTÓN  DE SELECCIÓN</a:t>
            </a:r>
            <a:endParaRPr>
              <a:solidFill>
                <a:schemeClr val="dk1"/>
              </a:solidFill>
            </a:endParaRPr>
          </a:p>
          <a:p>
            <a:pPr indent="0" lvl="0" marL="0" rtl="0" algn="just">
              <a:spcBef>
                <a:spcPts val="0"/>
              </a:spcBef>
              <a:spcAft>
                <a:spcPts val="0"/>
              </a:spcAft>
              <a:buClr>
                <a:schemeClr val="dk1"/>
              </a:buClr>
              <a:buSzPts val="1400"/>
              <a:buFont typeface="Arial"/>
              <a:buNone/>
            </a:pPr>
            <a:r>
              <a:rPr lang="es">
                <a:solidFill>
                  <a:schemeClr val="lt1"/>
                </a:solidFill>
              </a:rPr>
              <a:t>Los botones son para poder pasar a los demas paginas que tiene la paguina.</a:t>
            </a:r>
            <a:endParaRPr>
              <a:solidFill>
                <a:srgbClr val="FF0000"/>
              </a:solidFill>
            </a:endParaRPr>
          </a:p>
        </p:txBody>
      </p:sp>
      <p:sp>
        <p:nvSpPr>
          <p:cNvPr id="217" name="Google Shape;217;g2fd5cacb4c7_0_53"/>
          <p:cNvSpPr/>
          <p:nvPr/>
        </p:nvSpPr>
        <p:spPr>
          <a:xfrm rot="5400000">
            <a:off x="5723484" y="1797496"/>
            <a:ext cx="169800" cy="3519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18" name="Google Shape;218;g2fd5cacb4c7_0_53"/>
          <p:cNvSpPr/>
          <p:nvPr/>
        </p:nvSpPr>
        <p:spPr>
          <a:xfrm rot="5400000">
            <a:off x="6240595" y="1684115"/>
            <a:ext cx="247200" cy="578700"/>
          </a:xfrm>
          <a:prstGeom prst="rect">
            <a:avLst/>
          </a:prstGeom>
          <a:noFill/>
          <a:ln cap="flat" cmpd="sng" w="25400">
            <a:solidFill>
              <a:srgbClr val="FF0000"/>
            </a:solidFill>
            <a:prstDash val="dot"/>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cxnSp>
        <p:nvCxnSpPr>
          <p:cNvPr id="219" name="Google Shape;219;g2fd5cacb4c7_0_53"/>
          <p:cNvCxnSpPr/>
          <p:nvPr/>
        </p:nvCxnSpPr>
        <p:spPr>
          <a:xfrm rot="-5400000">
            <a:off x="4126825" y="1761123"/>
            <a:ext cx="660600" cy="562800"/>
          </a:xfrm>
          <a:prstGeom prst="bentConnector3">
            <a:avLst>
              <a:gd fmla="val 50000" name="adj1"/>
            </a:avLst>
          </a:prstGeom>
          <a:noFill/>
          <a:ln cap="flat" cmpd="sng" w="28575">
            <a:solidFill>
              <a:srgbClr val="FF0000"/>
            </a:solidFill>
            <a:prstDash val="dot"/>
            <a:round/>
            <a:headEnd len="sm" w="sm" type="none"/>
            <a:tailEnd len="sm" w="sm" type="none"/>
          </a:ln>
        </p:spPr>
      </p:cxnSp>
      <p:pic>
        <p:nvPicPr>
          <p:cNvPr id="220" name="Google Shape;220;g2fd5cacb4c7_0_53"/>
          <p:cNvPicPr preferRelativeResize="0"/>
          <p:nvPr/>
        </p:nvPicPr>
        <p:blipFill>
          <a:blip r:embed="rId3">
            <a:alphaModFix/>
          </a:blip>
          <a:stretch>
            <a:fillRect/>
          </a:stretch>
        </p:blipFill>
        <p:spPr>
          <a:xfrm>
            <a:off x="4729500" y="1354850"/>
            <a:ext cx="4357052" cy="2921950"/>
          </a:xfrm>
          <a:prstGeom prst="rect">
            <a:avLst/>
          </a:prstGeom>
          <a:noFill/>
          <a:ln>
            <a:noFill/>
          </a:ln>
        </p:spPr>
      </p:pic>
      <p:cxnSp>
        <p:nvCxnSpPr>
          <p:cNvPr id="221" name="Google Shape;221;g2fd5cacb4c7_0_53"/>
          <p:cNvCxnSpPr/>
          <p:nvPr/>
        </p:nvCxnSpPr>
        <p:spPr>
          <a:xfrm flipH="1" rot="10800000">
            <a:off x="3648044" y="3492995"/>
            <a:ext cx="1316400" cy="873600"/>
          </a:xfrm>
          <a:prstGeom prst="bentConnector3">
            <a:avLst>
              <a:gd fmla="val 50000" name="adj1"/>
            </a:avLst>
          </a:prstGeom>
          <a:noFill/>
          <a:ln cap="flat" cmpd="sng" w="28575">
            <a:solidFill>
              <a:srgbClr val="FF0000"/>
            </a:solidFill>
            <a:prstDash val="dot"/>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2fd5cacb4c7_0_68"/>
          <p:cNvSpPr/>
          <p:nvPr/>
        </p:nvSpPr>
        <p:spPr>
          <a:xfrm>
            <a:off x="1924950" y="121737"/>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i="0" lang="es" sz="2940" u="none" cap="none" strike="noStrike">
                <a:solidFill>
                  <a:srgbClr val="FFFFFF"/>
                </a:solidFill>
                <a:latin typeface="Nunito"/>
                <a:ea typeface="Nunito"/>
                <a:cs typeface="Nunito"/>
                <a:sym typeface="Nunito"/>
              </a:rPr>
              <a:t>CÓDIGO</a:t>
            </a:r>
            <a:endParaRPr b="0" i="0" sz="4000" u="none" cap="none" strike="noStrike">
              <a:solidFill>
                <a:srgbClr val="FFFFFF"/>
              </a:solidFill>
              <a:latin typeface="Century Gothic"/>
              <a:ea typeface="Century Gothic"/>
              <a:cs typeface="Century Gothic"/>
              <a:sym typeface="Century Gothic"/>
            </a:endParaRPr>
          </a:p>
        </p:txBody>
      </p:sp>
      <p:sp>
        <p:nvSpPr>
          <p:cNvPr id="227" name="Google Shape;227;g2fd5cacb4c7_0_68"/>
          <p:cNvSpPr/>
          <p:nvPr/>
        </p:nvSpPr>
        <p:spPr>
          <a:xfrm>
            <a:off x="5709600" y="997200"/>
            <a:ext cx="3349800" cy="3869700"/>
          </a:xfrm>
          <a:prstGeom prst="roundRect">
            <a:avLst>
              <a:gd fmla="val 16667" name="adj"/>
            </a:avLst>
          </a:prstGeom>
          <a:solidFill>
            <a:srgbClr val="6F6F6F"/>
          </a:solidFill>
          <a:ln cap="rnd" cmpd="sng" w="19050">
            <a:solidFill>
              <a:srgbClr val="51515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800"/>
              <a:buFont typeface="Arial"/>
              <a:buNone/>
            </a:pPr>
            <a:r>
              <a:rPr lang="es" sz="1600">
                <a:solidFill>
                  <a:srgbClr val="FFFFFF"/>
                </a:solidFill>
                <a:latin typeface="Century Gothic"/>
                <a:ea typeface="Century Gothic"/>
                <a:cs typeface="Century Gothic"/>
                <a:sym typeface="Century Gothic"/>
              </a:rPr>
              <a:t>Este código HTML/PHP muestra una página web con una tabla que lista a los clientes registrados. Se obtienen los datos de los clientes, como nombre, DNI, celular, correo, dirección y servicios solicitados y aceptados, utilizando una consulta MySQL. La tabla organiza la información de los clientes y los servicios, y se incluyen enlaces para navegar a otras secciones relacionadas con órdenes de servicio y clientes.</a:t>
            </a:r>
            <a:endParaRPr b="0" i="0" sz="1600" u="none" cap="none" strike="noStrike">
              <a:solidFill>
                <a:srgbClr val="FFFFFF"/>
              </a:solidFill>
              <a:latin typeface="Century Gothic"/>
              <a:ea typeface="Century Gothic"/>
              <a:cs typeface="Century Gothic"/>
              <a:sym typeface="Century Gothic"/>
            </a:endParaRPr>
          </a:p>
        </p:txBody>
      </p:sp>
      <p:sp>
        <p:nvSpPr>
          <p:cNvPr id="228" name="Google Shape;228;g2fd5cacb4c7_0_68"/>
          <p:cNvSpPr/>
          <p:nvPr/>
        </p:nvSpPr>
        <p:spPr>
          <a:xfrm>
            <a:off x="902225" y="676662"/>
            <a:ext cx="5155800" cy="483900"/>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Clr>
                <a:srgbClr val="000000"/>
              </a:buClr>
              <a:buSzPts val="990"/>
              <a:buFont typeface="Nunito"/>
              <a:buNone/>
            </a:pPr>
            <a:r>
              <a:rPr b="1" lang="es" sz="2940">
                <a:solidFill>
                  <a:srgbClr val="FFFFFF"/>
                </a:solidFill>
                <a:latin typeface="Nunito"/>
                <a:ea typeface="Nunito"/>
                <a:cs typeface="Nunito"/>
                <a:sym typeface="Nunito"/>
              </a:rPr>
              <a:t>busquedaCliente</a:t>
            </a:r>
            <a:r>
              <a:rPr b="1" i="0" lang="es" sz="2940" u="none" cap="none" strike="noStrike">
                <a:solidFill>
                  <a:srgbClr val="FFFFFF"/>
                </a:solidFill>
                <a:latin typeface="Nunito"/>
                <a:ea typeface="Nunito"/>
                <a:cs typeface="Nunito"/>
                <a:sym typeface="Nunito"/>
              </a:rPr>
              <a:t>.php</a:t>
            </a:r>
            <a:endParaRPr b="0" i="0" sz="4000" u="none" cap="none" strike="noStrike">
              <a:solidFill>
                <a:srgbClr val="FFFFFF"/>
              </a:solidFill>
              <a:latin typeface="Century Gothic"/>
              <a:ea typeface="Century Gothic"/>
              <a:cs typeface="Century Gothic"/>
              <a:sym typeface="Century Gothic"/>
            </a:endParaRPr>
          </a:p>
        </p:txBody>
      </p:sp>
      <p:pic>
        <p:nvPicPr>
          <p:cNvPr id="229" name="Google Shape;229;g2fd5cacb4c7_0_68"/>
          <p:cNvPicPr preferRelativeResize="0"/>
          <p:nvPr/>
        </p:nvPicPr>
        <p:blipFill rotWithShape="1">
          <a:blip r:embed="rId3">
            <a:alphaModFix/>
          </a:blip>
          <a:srcRect b="0" l="0" r="0" t="0"/>
          <a:stretch/>
        </p:blipFill>
        <p:spPr>
          <a:xfrm>
            <a:off x="232200" y="237238"/>
            <a:ext cx="1458650" cy="511725"/>
          </a:xfrm>
          <a:prstGeom prst="rect">
            <a:avLst/>
          </a:prstGeom>
          <a:noFill/>
          <a:ln>
            <a:noFill/>
          </a:ln>
        </p:spPr>
      </p:pic>
      <p:pic>
        <p:nvPicPr>
          <p:cNvPr id="230" name="Google Shape;230;g2fd5cacb4c7_0_68"/>
          <p:cNvPicPr preferRelativeResize="0"/>
          <p:nvPr/>
        </p:nvPicPr>
        <p:blipFill>
          <a:blip r:embed="rId4">
            <a:alphaModFix/>
          </a:blip>
          <a:stretch>
            <a:fillRect/>
          </a:stretch>
        </p:blipFill>
        <p:spPr>
          <a:xfrm>
            <a:off x="586300" y="1376237"/>
            <a:ext cx="4315617" cy="360581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aceta">
  <a:themeElements>
    <a:clrScheme name="Personalizado 2">
      <a:dk1>
        <a:srgbClr val="000000"/>
      </a:dk1>
      <a:lt1>
        <a:srgbClr val="FFFFFF"/>
      </a:lt1>
      <a:dk2>
        <a:srgbClr val="000000"/>
      </a:dk2>
      <a:lt2>
        <a:srgbClr val="000000"/>
      </a:lt2>
      <a:accent1>
        <a:srgbClr val="DDDDDD"/>
      </a:accent1>
      <a:accent2>
        <a:srgbClr val="B2B2B2"/>
      </a:accent2>
      <a:accent3>
        <a:srgbClr val="969696"/>
      </a:accent3>
      <a:accent4>
        <a:srgbClr val="C0000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